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sldIdLst>
    <p:sldId id="1338" r:id="rId3"/>
    <p:sldId id="256" r:id="rId4"/>
    <p:sldId id="1403" r:id="rId5"/>
    <p:sldId id="1376" r:id="rId6"/>
    <p:sldId id="1391" r:id="rId7"/>
    <p:sldId id="1397" r:id="rId8"/>
    <p:sldId id="1398" r:id="rId9"/>
    <p:sldId id="267" r:id="rId1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varScale="1">
        <p:scale>
          <a:sx n="72" d="100"/>
          <a:sy n="72" d="100"/>
        </p:scale>
        <p:origin x="534"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5.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F0A0D-8510-4CCE-99EB-DFF73B47EF1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BBD258A-A143-42A2-9266-18EB848F32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79930BE4-DF1A-4DB2-822D-406E818C42C7}"/>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5" name="Marcador de pie de página 4">
            <a:extLst>
              <a:ext uri="{FF2B5EF4-FFF2-40B4-BE49-F238E27FC236}">
                <a16:creationId xmlns:a16="http://schemas.microsoft.com/office/drawing/2014/main" id="{4C4554EA-61F3-41EF-B24E-4EA3DB4E735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D701321-546D-4551-83D1-2840307E0F8F}"/>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3247974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48E6F-A67F-457D-95E4-799CC442066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7A70355-F316-494E-8C29-44A1550CD572}"/>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AF6FF29-B433-492F-8D59-86B8182878BD}"/>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5" name="Marcador de pie de página 4">
            <a:extLst>
              <a:ext uri="{FF2B5EF4-FFF2-40B4-BE49-F238E27FC236}">
                <a16:creationId xmlns:a16="http://schemas.microsoft.com/office/drawing/2014/main" id="{26D3A0E9-11F5-4A63-BA4E-3508D5D49A5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2FD25AA-A796-4630-90F6-73BFD761609E}"/>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2084141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70C4907-7EB7-4C91-8900-C54D4651EDB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3A207C4-CC92-4892-BFAB-1448D171D0F1}"/>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871D12C-B8C3-406B-BA9D-E3058FCDFFDE}"/>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5" name="Marcador de pie de página 4">
            <a:extLst>
              <a:ext uri="{FF2B5EF4-FFF2-40B4-BE49-F238E27FC236}">
                <a16:creationId xmlns:a16="http://schemas.microsoft.com/office/drawing/2014/main" id="{80878C3C-1907-4101-8B46-D538D646827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F84BE7-DCF4-403D-B5A5-EA0B21E184A6}"/>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2047906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seño personalizado">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489ACF91-88BF-41CF-93B0-9EDE742D1A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4372" y="3280736"/>
            <a:ext cx="3309937" cy="3309937"/>
          </a:xfrm>
          <a:prstGeom prst="rect">
            <a:avLst/>
          </a:prstGeom>
        </p:spPr>
      </p:pic>
    </p:spTree>
    <p:extLst>
      <p:ext uri="{BB962C8B-B14F-4D97-AF65-F5344CB8AC3E}">
        <p14:creationId xmlns:p14="http://schemas.microsoft.com/office/powerpoint/2010/main" val="1526445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Portadas">
    <p:spTree>
      <p:nvGrpSpPr>
        <p:cNvPr id="1" name=""/>
        <p:cNvGrpSpPr/>
        <p:nvPr/>
      </p:nvGrpSpPr>
      <p:grpSpPr>
        <a:xfrm>
          <a:off x="0" y="0"/>
          <a:ext cx="0" cy="0"/>
          <a:chOff x="0" y="0"/>
          <a:chExt cx="0" cy="0"/>
        </a:xfrm>
      </p:grpSpPr>
      <p:pic>
        <p:nvPicPr>
          <p:cNvPr id="6" name="Imagen 5" descr="Imagen en blanco y negro&#10;&#10;Descripción generada automáticamente con confianza media">
            <a:extLst>
              <a:ext uri="{FF2B5EF4-FFF2-40B4-BE49-F238E27FC236}">
                <a16:creationId xmlns:a16="http://schemas.microsoft.com/office/drawing/2014/main" id="{91EDE474-F2BE-4121-92F3-DA22862F395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3068"/>
          <a:stretch/>
        </p:blipFill>
        <p:spPr>
          <a:xfrm>
            <a:off x="0" y="0"/>
            <a:ext cx="12192000" cy="6858001"/>
          </a:xfrm>
          <a:prstGeom prst="rect">
            <a:avLst/>
          </a:prstGeom>
        </p:spPr>
      </p:pic>
      <p:pic>
        <p:nvPicPr>
          <p:cNvPr id="8" name="Imagen 7" descr="Dibujo con letras blancas&#10;&#10;Descripción generada automáticamente con confianza media">
            <a:extLst>
              <a:ext uri="{FF2B5EF4-FFF2-40B4-BE49-F238E27FC236}">
                <a16:creationId xmlns:a16="http://schemas.microsoft.com/office/drawing/2014/main" id="{0B8F7C66-8754-4A35-AC85-25489D5311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12" name="Gráfico 11">
            <a:extLst>
              <a:ext uri="{FF2B5EF4-FFF2-40B4-BE49-F238E27FC236}">
                <a16:creationId xmlns:a16="http://schemas.microsoft.com/office/drawing/2014/main" id="{A77FDAE8-62E4-413F-BF4D-7871C2A9DCB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80879" y="5024781"/>
            <a:ext cx="2031239" cy="648660"/>
          </a:xfrm>
          <a:prstGeom prst="rect">
            <a:avLst/>
          </a:prstGeom>
        </p:spPr>
      </p:pic>
      <p:sp>
        <p:nvSpPr>
          <p:cNvPr id="3" name="Marcador de texto 2">
            <a:extLst>
              <a:ext uri="{FF2B5EF4-FFF2-40B4-BE49-F238E27FC236}">
                <a16:creationId xmlns:a16="http://schemas.microsoft.com/office/drawing/2014/main" id="{ED285E39-F5FD-4CAB-B42E-F57CEDAEFE3D}"/>
              </a:ext>
            </a:extLst>
          </p:cNvPr>
          <p:cNvSpPr>
            <a:spLocks noGrp="1"/>
          </p:cNvSpPr>
          <p:nvPr>
            <p:ph type="body" sz="quarter" idx="10" hasCustomPrompt="1"/>
          </p:nvPr>
        </p:nvSpPr>
        <p:spPr>
          <a:xfrm>
            <a:off x="6337473" y="2326452"/>
            <a:ext cx="4718050" cy="1492250"/>
          </a:xfrm>
        </p:spPr>
        <p:txBody>
          <a:bodyPr>
            <a:noAutofit/>
          </a:bodyPr>
          <a:lstStyle>
            <a:lvl1pPr marL="0" indent="0" algn="ctr">
              <a:buNone/>
              <a:defRPr sz="4000" b="1">
                <a:solidFill>
                  <a:schemeClr val="bg1"/>
                </a:solidFill>
                <a:latin typeface="Arial" panose="020B0604020202020204" pitchFamily="34" charset="0"/>
                <a:cs typeface="Arial" panose="020B0604020202020204" pitchFamily="34" charset="0"/>
              </a:defRPr>
            </a:lvl1pPr>
            <a:lvl2pPr>
              <a:defRPr sz="4000" b="1">
                <a:solidFill>
                  <a:schemeClr val="bg1"/>
                </a:solidFill>
                <a:latin typeface="Arial" panose="020B0604020202020204" pitchFamily="34" charset="0"/>
                <a:cs typeface="Arial" panose="020B0604020202020204" pitchFamily="34" charset="0"/>
              </a:defRPr>
            </a:lvl2pPr>
            <a:lvl3pPr>
              <a:defRPr sz="4000" b="1">
                <a:solidFill>
                  <a:schemeClr val="bg1"/>
                </a:solidFill>
                <a:latin typeface="Arial" panose="020B0604020202020204" pitchFamily="34" charset="0"/>
                <a:cs typeface="Arial" panose="020B0604020202020204" pitchFamily="34" charset="0"/>
              </a:defRPr>
            </a:lvl3pPr>
            <a:lvl4pPr>
              <a:defRPr sz="4000" b="1">
                <a:solidFill>
                  <a:schemeClr val="bg1"/>
                </a:solidFill>
                <a:latin typeface="Arial" panose="020B0604020202020204" pitchFamily="34" charset="0"/>
                <a:cs typeface="Arial" panose="020B0604020202020204" pitchFamily="34" charset="0"/>
              </a:defRPr>
            </a:lvl4pPr>
            <a:lvl5pPr>
              <a:defRPr sz="4000" b="1">
                <a:solidFill>
                  <a:schemeClr val="bg1"/>
                </a:solidFill>
                <a:latin typeface="Arial" panose="020B0604020202020204" pitchFamily="34" charset="0"/>
                <a:cs typeface="Arial" panose="020B0604020202020204" pitchFamily="34" charset="0"/>
              </a:defRPr>
            </a:lvl5pPr>
          </a:lstStyle>
          <a:p>
            <a:pPr lvl="0"/>
            <a:r>
              <a:rPr lang="es-ES" dirty="0"/>
              <a:t>TÍTULO ROBOTO 40 MAYUSCULA NEGRITA </a:t>
            </a:r>
            <a:endParaRPr lang="es-CO" dirty="0"/>
          </a:p>
        </p:txBody>
      </p:sp>
      <p:sp>
        <p:nvSpPr>
          <p:cNvPr id="14" name="Marcador de texto 13">
            <a:extLst>
              <a:ext uri="{FF2B5EF4-FFF2-40B4-BE49-F238E27FC236}">
                <a16:creationId xmlns:a16="http://schemas.microsoft.com/office/drawing/2014/main" id="{10B293A7-6409-4A40-A8BC-4AE6BB468A4B}"/>
              </a:ext>
            </a:extLst>
          </p:cNvPr>
          <p:cNvSpPr>
            <a:spLocks noGrp="1"/>
          </p:cNvSpPr>
          <p:nvPr>
            <p:ph type="body" sz="quarter" idx="11" hasCustomPrompt="1"/>
          </p:nvPr>
        </p:nvSpPr>
        <p:spPr>
          <a:xfrm>
            <a:off x="6540500" y="4295775"/>
            <a:ext cx="4432300" cy="450850"/>
          </a:xfrm>
        </p:spPr>
        <p:txBody>
          <a:bodyPr>
            <a:normAutofit/>
          </a:bodyPr>
          <a:lstStyle>
            <a:lvl1pPr marL="0" indent="0" algn="ctr">
              <a:buNone/>
              <a:defRPr sz="2500">
                <a:solidFill>
                  <a:schemeClr val="bg1"/>
                </a:solidFill>
                <a:latin typeface="Roboto" pitchFamily="2" charset="0"/>
                <a:ea typeface="Roboto" pitchFamily="2" charset="0"/>
              </a:defRPr>
            </a:lvl1pPr>
          </a:lstStyle>
          <a:p>
            <a:pPr lvl="0"/>
            <a:r>
              <a:rPr lang="es-ES" dirty="0"/>
              <a:t>Complemento Arial 25</a:t>
            </a:r>
            <a:endParaRPr lang="es-CO" dirty="0"/>
          </a:p>
        </p:txBody>
      </p:sp>
      <p:pic>
        <p:nvPicPr>
          <p:cNvPr id="4" name="Gráfico 3">
            <a:extLst>
              <a:ext uri="{FF2B5EF4-FFF2-40B4-BE49-F238E27FC236}">
                <a16:creationId xmlns:a16="http://schemas.microsoft.com/office/drawing/2014/main" id="{F2CCDB67-16D6-42EE-9F05-5F06A8C8B05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9747" y="1143407"/>
            <a:ext cx="5024781" cy="5024781"/>
          </a:xfrm>
          <a:prstGeom prst="rect">
            <a:avLst/>
          </a:prstGeom>
        </p:spPr>
      </p:pic>
    </p:spTree>
    <p:extLst>
      <p:ext uri="{BB962C8B-B14F-4D97-AF65-F5344CB8AC3E}">
        <p14:creationId xmlns:p14="http://schemas.microsoft.com/office/powerpoint/2010/main" val="820977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4_Portadas">
    <p:spTree>
      <p:nvGrpSpPr>
        <p:cNvPr id="1" name=""/>
        <p:cNvGrpSpPr/>
        <p:nvPr/>
      </p:nvGrpSpPr>
      <p:grpSpPr>
        <a:xfrm>
          <a:off x="0" y="0"/>
          <a:ext cx="0" cy="0"/>
          <a:chOff x="0" y="0"/>
          <a:chExt cx="0" cy="0"/>
        </a:xfrm>
      </p:grpSpPr>
      <p:pic>
        <p:nvPicPr>
          <p:cNvPr id="3" name="Imagen 2" descr="Una persona sentado en una ventana&#10;&#10;Descripción generada automáticamente con confianza media">
            <a:extLst>
              <a:ext uri="{FF2B5EF4-FFF2-40B4-BE49-F238E27FC236}">
                <a16:creationId xmlns:a16="http://schemas.microsoft.com/office/drawing/2014/main" id="{0E3A173A-F9F8-4140-85BF-039729FFB2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4096"/>
          </a:xfrm>
          <a:prstGeom prst="rect">
            <a:avLst/>
          </a:prstGeom>
        </p:spPr>
      </p:pic>
      <p:pic>
        <p:nvPicPr>
          <p:cNvPr id="20" name="Gráfico 19">
            <a:extLst>
              <a:ext uri="{FF2B5EF4-FFF2-40B4-BE49-F238E27FC236}">
                <a16:creationId xmlns:a16="http://schemas.microsoft.com/office/drawing/2014/main" id="{F5D84427-3A7B-4A27-B51D-C4244A7717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59151" y="-600661"/>
            <a:ext cx="1716850" cy="1819861"/>
          </a:xfrm>
          <a:prstGeom prst="rect">
            <a:avLst/>
          </a:prstGeom>
        </p:spPr>
      </p:pic>
      <p:sp>
        <p:nvSpPr>
          <p:cNvPr id="21" name="CuadroTexto 20">
            <a:extLst>
              <a:ext uri="{FF2B5EF4-FFF2-40B4-BE49-F238E27FC236}">
                <a16:creationId xmlns:a16="http://schemas.microsoft.com/office/drawing/2014/main" id="{821C3B47-DE83-443C-A960-F43C66A2C15E}"/>
              </a:ext>
            </a:extLst>
          </p:cNvPr>
          <p:cNvSpPr txBox="1"/>
          <p:nvPr userDrawn="1"/>
        </p:nvSpPr>
        <p:spPr>
          <a:xfrm>
            <a:off x="10974381" y="319480"/>
            <a:ext cx="1060045" cy="380542"/>
          </a:xfrm>
          <a:prstGeom prst="rect">
            <a:avLst/>
          </a:prstGeom>
          <a:noFill/>
        </p:spPr>
        <p:txBody>
          <a:bodyPr wrap="square" rtlCol="0">
            <a:spAutoFit/>
          </a:bodyPr>
          <a:lstStyle/>
          <a:p>
            <a:r>
              <a:rPr lang="es-ES" dirty="0">
                <a:solidFill>
                  <a:schemeClr val="bg2">
                    <a:lumMod val="75000"/>
                  </a:schemeClr>
                </a:solidFill>
                <a:latin typeface="Avenir Next" panose="020B0503020202020204" pitchFamily="34" charset="0"/>
              </a:rPr>
              <a:t>BCT</a:t>
            </a:r>
            <a:endParaRPr lang="es-CO" dirty="0">
              <a:solidFill>
                <a:schemeClr val="bg2">
                  <a:lumMod val="75000"/>
                </a:schemeClr>
              </a:solidFill>
              <a:latin typeface="Avenir Next" panose="020B0503020202020204" pitchFamily="34" charset="0"/>
            </a:endParaRPr>
          </a:p>
        </p:txBody>
      </p:sp>
      <p:pic>
        <p:nvPicPr>
          <p:cNvPr id="22" name="Gráfico 21">
            <a:extLst>
              <a:ext uri="{FF2B5EF4-FFF2-40B4-BE49-F238E27FC236}">
                <a16:creationId xmlns:a16="http://schemas.microsoft.com/office/drawing/2014/main" id="{ADE413DD-70D9-45FD-A71B-AFCD23D3F6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97329" y="6092200"/>
            <a:ext cx="1012333" cy="1073073"/>
          </a:xfrm>
          <a:prstGeom prst="rect">
            <a:avLst/>
          </a:prstGeom>
        </p:spPr>
      </p:pic>
      <p:sp>
        <p:nvSpPr>
          <p:cNvPr id="11" name="Marcador de texto 2">
            <a:extLst>
              <a:ext uri="{FF2B5EF4-FFF2-40B4-BE49-F238E27FC236}">
                <a16:creationId xmlns:a16="http://schemas.microsoft.com/office/drawing/2014/main" id="{19C51EE3-C9CD-4480-9705-06AF97CE88D9}"/>
              </a:ext>
            </a:extLst>
          </p:cNvPr>
          <p:cNvSpPr>
            <a:spLocks noGrp="1"/>
          </p:cNvSpPr>
          <p:nvPr>
            <p:ph type="body" sz="quarter" idx="13" hasCustomPrompt="1"/>
          </p:nvPr>
        </p:nvSpPr>
        <p:spPr>
          <a:xfrm>
            <a:off x="619369" y="2535904"/>
            <a:ext cx="7706405" cy="595766"/>
          </a:xfrm>
        </p:spPr>
        <p:txBody>
          <a:bodyPr>
            <a:noAutofit/>
          </a:bodyPr>
          <a:lstStyle>
            <a:lvl1pPr marL="0" indent="0" algn="l">
              <a:buNone/>
              <a:defRPr sz="4000" b="1">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TÍTULO DOBLE - MAY</a:t>
            </a:r>
            <a:endParaRPr lang="es-CO" dirty="0"/>
          </a:p>
        </p:txBody>
      </p:sp>
      <p:sp>
        <p:nvSpPr>
          <p:cNvPr id="13" name="Marcador de texto 7">
            <a:extLst>
              <a:ext uri="{FF2B5EF4-FFF2-40B4-BE49-F238E27FC236}">
                <a16:creationId xmlns:a16="http://schemas.microsoft.com/office/drawing/2014/main" id="{5022ECC1-0FB0-4ED0-B96E-E3872D81522E}"/>
              </a:ext>
            </a:extLst>
          </p:cNvPr>
          <p:cNvSpPr>
            <a:spLocks noGrp="1"/>
          </p:cNvSpPr>
          <p:nvPr>
            <p:ph type="body" sz="quarter" idx="14" hasCustomPrompt="1"/>
          </p:nvPr>
        </p:nvSpPr>
        <p:spPr>
          <a:xfrm>
            <a:off x="619367" y="4003199"/>
            <a:ext cx="7706405" cy="849996"/>
          </a:xfrm>
        </p:spPr>
        <p:txBody>
          <a:bodyPr>
            <a:normAutofit/>
          </a:bodyPr>
          <a:lstStyle>
            <a:lvl1pPr marL="0" indent="0" algn="l">
              <a:buNone/>
              <a:defRPr sz="1800">
                <a:solidFill>
                  <a:schemeClr val="tx1"/>
                </a:solidFill>
                <a:latin typeface="Roboto" pitchFamily="2" charset="0"/>
                <a:ea typeface="Roboto" pitchFamily="2"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stStyle>
          <a:p>
            <a:pPr lvl="0"/>
            <a:r>
              <a:rPr lang="es-ES" dirty="0"/>
              <a:t>TEXTO ROBOTO 18</a:t>
            </a:r>
          </a:p>
          <a:p>
            <a:pPr lvl="0"/>
            <a:r>
              <a:rPr lang="es-CO" dirty="0"/>
              <a:t>LOREM IPSUM DOLOR IS AMET……</a:t>
            </a:r>
            <a:endParaRPr lang="es-ES" dirty="0"/>
          </a:p>
        </p:txBody>
      </p:sp>
      <p:pic>
        <p:nvPicPr>
          <p:cNvPr id="8" name="Imagen 7" descr="Dibujo con letras blancas&#10;&#10;Descripción generada automáticamente con confianza media">
            <a:extLst>
              <a:ext uri="{FF2B5EF4-FFF2-40B4-BE49-F238E27FC236}">
                <a16:creationId xmlns:a16="http://schemas.microsoft.com/office/drawing/2014/main" id="{C0958986-7BFE-4B8F-A65D-F1BD29FEF3B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58149" y="382136"/>
            <a:ext cx="1841412" cy="554086"/>
          </a:xfrm>
          <a:prstGeom prst="rect">
            <a:avLst/>
          </a:prstGeom>
        </p:spPr>
      </p:pic>
      <p:pic>
        <p:nvPicPr>
          <p:cNvPr id="12" name="Gráfico 11">
            <a:extLst>
              <a:ext uri="{FF2B5EF4-FFF2-40B4-BE49-F238E27FC236}">
                <a16:creationId xmlns:a16="http://schemas.microsoft.com/office/drawing/2014/main" id="{0BC76B9B-A666-45F1-AB4A-4F1D46827E3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52186" y="6092200"/>
            <a:ext cx="1012333" cy="1073073"/>
          </a:xfrm>
          <a:prstGeom prst="rect">
            <a:avLst/>
          </a:prstGeom>
        </p:spPr>
      </p:pic>
      <p:sp>
        <p:nvSpPr>
          <p:cNvPr id="14" name="Marcador de texto 2">
            <a:extLst>
              <a:ext uri="{FF2B5EF4-FFF2-40B4-BE49-F238E27FC236}">
                <a16:creationId xmlns:a16="http://schemas.microsoft.com/office/drawing/2014/main" id="{19BABB4A-4B6C-4918-B03B-D67F074CD427}"/>
              </a:ext>
            </a:extLst>
          </p:cNvPr>
          <p:cNvSpPr>
            <a:spLocks noGrp="1"/>
          </p:cNvSpPr>
          <p:nvPr>
            <p:ph type="body" sz="quarter" idx="15" hasCustomPrompt="1"/>
          </p:nvPr>
        </p:nvSpPr>
        <p:spPr>
          <a:xfrm>
            <a:off x="619368" y="3018423"/>
            <a:ext cx="7706405" cy="595766"/>
          </a:xfrm>
        </p:spPr>
        <p:txBody>
          <a:bodyPr>
            <a:noAutofit/>
          </a:bodyPr>
          <a:lstStyle>
            <a:lvl1pPr marL="0" indent="0" algn="l">
              <a:buNone/>
              <a:defRPr sz="4000" b="0">
                <a:solidFill>
                  <a:schemeClr val="tx1"/>
                </a:solidFill>
                <a:latin typeface="Roboto" pitchFamily="2" charset="0"/>
                <a:ea typeface="Roboto" pitchFamily="2" charset="0"/>
                <a:cs typeface="Arial" panose="020B0604020202020204" pitchFamily="34" charset="0"/>
              </a:defRPr>
            </a:lvl1pPr>
            <a:lvl2pPr>
              <a:defRPr sz="3000" b="1">
                <a:latin typeface="Arial" panose="020B0604020202020204" pitchFamily="34" charset="0"/>
                <a:cs typeface="Arial" panose="020B0604020202020204" pitchFamily="34" charset="0"/>
              </a:defRPr>
            </a:lvl2pPr>
            <a:lvl3pPr>
              <a:defRPr sz="3000" b="1">
                <a:latin typeface="Arial" panose="020B0604020202020204" pitchFamily="34" charset="0"/>
                <a:cs typeface="Arial" panose="020B0604020202020204" pitchFamily="34" charset="0"/>
              </a:defRPr>
            </a:lvl3pPr>
            <a:lvl4pPr>
              <a:defRPr sz="3000" b="1">
                <a:latin typeface="Arial" panose="020B0604020202020204" pitchFamily="34" charset="0"/>
                <a:cs typeface="Arial" panose="020B0604020202020204" pitchFamily="34" charset="0"/>
              </a:defRPr>
            </a:lvl4pPr>
            <a:lvl5pPr>
              <a:defRPr sz="3000" b="1">
                <a:latin typeface="Arial" panose="020B0604020202020204" pitchFamily="34" charset="0"/>
                <a:cs typeface="Arial" panose="020B0604020202020204" pitchFamily="34" charset="0"/>
              </a:defRPr>
            </a:lvl5pPr>
          </a:lstStyle>
          <a:p>
            <a:pPr lvl="0"/>
            <a:r>
              <a:rPr lang="es-ES" dirty="0"/>
              <a:t>ROBOTO 40</a:t>
            </a:r>
            <a:endParaRPr lang="es-CO" dirty="0"/>
          </a:p>
        </p:txBody>
      </p:sp>
    </p:spTree>
    <p:extLst>
      <p:ext uri="{BB962C8B-B14F-4D97-AF65-F5344CB8AC3E}">
        <p14:creationId xmlns:p14="http://schemas.microsoft.com/office/powerpoint/2010/main" val="1344481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ortada">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E046AF0-DE7B-4FE0-BB51-73E37CEC1A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1172" cy="6858000"/>
          </a:xfrm>
          <a:prstGeom prst="rect">
            <a:avLst/>
          </a:prstGeom>
        </p:spPr>
      </p:pic>
      <p:sp>
        <p:nvSpPr>
          <p:cNvPr id="2" name="Título 1">
            <a:extLst>
              <a:ext uri="{FF2B5EF4-FFF2-40B4-BE49-F238E27FC236}">
                <a16:creationId xmlns:a16="http://schemas.microsoft.com/office/drawing/2014/main" id="{BE543151-A5EC-4499-9C10-2453A9A28C8C}"/>
              </a:ext>
            </a:extLst>
          </p:cNvPr>
          <p:cNvSpPr>
            <a:spLocks noGrp="1"/>
          </p:cNvSpPr>
          <p:nvPr>
            <p:ph type="ctrTitle" hasCustomPrompt="1"/>
          </p:nvPr>
        </p:nvSpPr>
        <p:spPr>
          <a:xfrm>
            <a:off x="1523999" y="4599432"/>
            <a:ext cx="9144000" cy="777570"/>
          </a:xfrm>
          <a:prstGeom prst="rect">
            <a:avLst/>
          </a:prstGeom>
        </p:spPr>
        <p:txBody>
          <a:bodyPr anchor="b"/>
          <a:lstStyle>
            <a:lvl1pPr algn="ctr">
              <a:defRPr sz="3600" b="1">
                <a:solidFill>
                  <a:schemeClr val="tx1">
                    <a:lumMod val="75000"/>
                    <a:lumOff val="25000"/>
                  </a:schemeClr>
                </a:solidFill>
                <a:latin typeface="Arial" panose="020B0604020202020204" pitchFamily="34" charset="0"/>
                <a:cs typeface="Arial" panose="020B0604020202020204" pitchFamily="34" charset="0"/>
              </a:defRPr>
            </a:lvl1pPr>
          </a:lstStyle>
          <a:p>
            <a:r>
              <a:rPr lang="es-ES" dirty="0"/>
              <a:t>Título Arial Bold tamaño 36</a:t>
            </a:r>
            <a:endParaRPr lang="es-CO" dirty="0"/>
          </a:p>
        </p:txBody>
      </p:sp>
      <p:sp>
        <p:nvSpPr>
          <p:cNvPr id="10" name="CuadroTexto 9">
            <a:extLst>
              <a:ext uri="{FF2B5EF4-FFF2-40B4-BE49-F238E27FC236}">
                <a16:creationId xmlns:a16="http://schemas.microsoft.com/office/drawing/2014/main" id="{B957AEB7-1C84-4931-A7EC-26DE39CEE581}"/>
              </a:ext>
            </a:extLst>
          </p:cNvPr>
          <p:cNvSpPr txBox="1"/>
          <p:nvPr userDrawn="1"/>
        </p:nvSpPr>
        <p:spPr>
          <a:xfrm>
            <a:off x="9317736" y="4032504"/>
            <a:ext cx="2874264" cy="261610"/>
          </a:xfrm>
          <a:prstGeom prst="rect">
            <a:avLst/>
          </a:prstGeom>
          <a:noFill/>
        </p:spPr>
        <p:txBody>
          <a:bodyPr wrap="square" rtlCol="0">
            <a:spAutoFit/>
          </a:bodyPr>
          <a:lstStyle/>
          <a:p>
            <a:r>
              <a:rPr lang="es-CO" sz="1050">
                <a:solidFill>
                  <a:schemeClr val="bg1"/>
                </a:solidFill>
                <a:latin typeface="Arial" panose="020B0604020202020204" pitchFamily="34" charset="0"/>
                <a:cs typeface="Arial" panose="020B0604020202020204" pitchFamily="34" charset="0"/>
              </a:rPr>
              <a:t>Información Confidencial © Choucair 2021</a:t>
            </a:r>
          </a:p>
        </p:txBody>
      </p:sp>
      <p:sp>
        <p:nvSpPr>
          <p:cNvPr id="16" name="Marcador de texto 15">
            <a:extLst>
              <a:ext uri="{FF2B5EF4-FFF2-40B4-BE49-F238E27FC236}">
                <a16:creationId xmlns:a16="http://schemas.microsoft.com/office/drawing/2014/main" id="{678560B5-1404-44E9-830F-71EE80368FE0}"/>
              </a:ext>
            </a:extLst>
          </p:cNvPr>
          <p:cNvSpPr>
            <a:spLocks noGrp="1"/>
          </p:cNvSpPr>
          <p:nvPr>
            <p:ph type="body" sz="quarter" idx="10" hasCustomPrompt="1"/>
          </p:nvPr>
        </p:nvSpPr>
        <p:spPr>
          <a:xfrm>
            <a:off x="6991815" y="5475288"/>
            <a:ext cx="3676185" cy="457200"/>
          </a:xfrm>
          <a:prstGeom prst="rect">
            <a:avLst/>
          </a:prstGeom>
        </p:spPr>
        <p:txBody>
          <a:bodyPr/>
          <a:lstStyle>
            <a:lvl1pPr algn="r">
              <a:buNone/>
              <a:defRPr sz="1800">
                <a:solidFill>
                  <a:srgbClr val="333333"/>
                </a:solidFill>
              </a:defRPr>
            </a:lvl1pPr>
          </a:lstStyle>
          <a:p>
            <a:pPr algn="r"/>
            <a:r>
              <a:rPr lang="es-ES" dirty="0">
                <a:solidFill>
                  <a:srgbClr val="4D4D4D"/>
                </a:solidFill>
                <a:latin typeface="Arial" panose="020B0604020202020204" pitchFamily="34" charset="0"/>
                <a:cs typeface="Arial" panose="020B0604020202020204" pitchFamily="34" charset="0"/>
              </a:rPr>
              <a:t>Fecha de creación año/mes/día</a:t>
            </a:r>
            <a:endParaRPr lang="es-CO" dirty="0">
              <a:solidFill>
                <a:srgbClr val="4D4D4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2696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título 1">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F834BE8-4630-4712-BD1B-1D74ABC0FA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69"/>
            <a:ext cx="12237044" cy="6879938"/>
          </a:xfrm>
          <a:prstGeom prst="rect">
            <a:avLst/>
          </a:prstGeom>
        </p:spPr>
      </p:pic>
      <p:sp>
        <p:nvSpPr>
          <p:cNvPr id="5" name="Rectángulo 4">
            <a:extLst>
              <a:ext uri="{FF2B5EF4-FFF2-40B4-BE49-F238E27FC236}">
                <a16:creationId xmlns:a16="http://schemas.microsoft.com/office/drawing/2014/main" id="{2B4F6C51-F6E4-497E-9DB4-B62FC32C3F93}"/>
              </a:ext>
            </a:extLst>
          </p:cNvPr>
          <p:cNvSpPr/>
          <p:nvPr userDrawn="1"/>
        </p:nvSpPr>
        <p:spPr>
          <a:xfrm>
            <a:off x="0" y="0"/>
            <a:ext cx="12237044" cy="6888707"/>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cxnSp>
        <p:nvCxnSpPr>
          <p:cNvPr id="9" name="Conector recto 8">
            <a:extLst>
              <a:ext uri="{FF2B5EF4-FFF2-40B4-BE49-F238E27FC236}">
                <a16:creationId xmlns:a16="http://schemas.microsoft.com/office/drawing/2014/main" id="{C95AB60F-9333-4CDF-858C-2F05041846DB}"/>
              </a:ext>
            </a:extLst>
          </p:cNvPr>
          <p:cNvCxnSpPr/>
          <p:nvPr userDrawn="1"/>
        </p:nvCxnSpPr>
        <p:spPr>
          <a:xfrm>
            <a:off x="787441" y="3019498"/>
            <a:ext cx="0" cy="3038901"/>
          </a:xfrm>
          <a:prstGeom prst="line">
            <a:avLst/>
          </a:prstGeom>
          <a:ln w="76200">
            <a:solidFill>
              <a:srgbClr val="007D70"/>
            </a:solidFill>
          </a:ln>
        </p:spPr>
        <p:style>
          <a:lnRef idx="1">
            <a:schemeClr val="accent1"/>
          </a:lnRef>
          <a:fillRef idx="0">
            <a:schemeClr val="accent1"/>
          </a:fillRef>
          <a:effectRef idx="0">
            <a:schemeClr val="accent1"/>
          </a:effectRef>
          <a:fontRef idx="minor">
            <a:schemeClr val="tx1"/>
          </a:fontRef>
        </p:style>
      </p:cxnSp>
      <p:pic>
        <p:nvPicPr>
          <p:cNvPr id="12" name="Imagen 11" descr="Logotipo, nombre de la empresa&#10;&#10;Descripción generada automáticamente">
            <a:extLst>
              <a:ext uri="{FF2B5EF4-FFF2-40B4-BE49-F238E27FC236}">
                <a16:creationId xmlns:a16="http://schemas.microsoft.com/office/drawing/2014/main" id="{20F0DBCA-B0B3-4DA0-B46A-26F3D01A26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sp>
        <p:nvSpPr>
          <p:cNvPr id="14" name="Marcador de texto 13">
            <a:extLst>
              <a:ext uri="{FF2B5EF4-FFF2-40B4-BE49-F238E27FC236}">
                <a16:creationId xmlns:a16="http://schemas.microsoft.com/office/drawing/2014/main" id="{014F0CC2-0E72-4127-9FBB-D7A6B0F0B07F}"/>
              </a:ext>
            </a:extLst>
          </p:cNvPr>
          <p:cNvSpPr>
            <a:spLocks noGrp="1"/>
          </p:cNvSpPr>
          <p:nvPr>
            <p:ph type="body" sz="quarter" idx="12" hasCustomPrompt="1"/>
          </p:nvPr>
        </p:nvSpPr>
        <p:spPr>
          <a:xfrm>
            <a:off x="946150" y="4574998"/>
            <a:ext cx="9413875" cy="1138238"/>
          </a:xfrm>
          <a:prstGeom prst="rect">
            <a:avLst/>
          </a:prstGeom>
        </p:spPr>
        <p:txBody>
          <a:bodyPr/>
          <a:lstStyle>
            <a:lvl1pPr>
              <a:buNone/>
              <a:defRPr>
                <a:solidFill>
                  <a:schemeClr val="bg1"/>
                </a:solidFill>
              </a:defRPr>
            </a:lvl1pPr>
          </a:lstStyle>
          <a:p>
            <a:r>
              <a:rPr lang="es-CO" sz="2800" dirty="0">
                <a:solidFill>
                  <a:schemeClr val="bg1"/>
                </a:solidFill>
                <a:latin typeface="Arial" panose="020B0604020202020204" pitchFamily="34" charset="0"/>
                <a:cs typeface="Arial" panose="020B0604020202020204" pitchFamily="34" charset="0"/>
              </a:rPr>
              <a:t>Inserte aquí texto auxiliar de ser necesario</a:t>
            </a:r>
          </a:p>
        </p:txBody>
      </p:sp>
      <p:sp>
        <p:nvSpPr>
          <p:cNvPr id="15" name="CuadroTexto 14">
            <a:extLst>
              <a:ext uri="{FF2B5EF4-FFF2-40B4-BE49-F238E27FC236}">
                <a16:creationId xmlns:a16="http://schemas.microsoft.com/office/drawing/2014/main" id="{D5FCA37C-2AC1-4A27-B15F-5B9429DD1A8F}"/>
              </a:ext>
            </a:extLst>
          </p:cNvPr>
          <p:cNvSpPr txBox="1"/>
          <p:nvPr userDrawn="1"/>
        </p:nvSpPr>
        <p:spPr>
          <a:xfrm>
            <a:off x="9194810" y="6482048"/>
            <a:ext cx="2874264" cy="261610"/>
          </a:xfrm>
          <a:prstGeom prst="rect">
            <a:avLst/>
          </a:prstGeom>
          <a:noFill/>
        </p:spPr>
        <p:txBody>
          <a:bodyPr wrap="square" rtlCol="0">
            <a:spAutoFit/>
          </a:bodyPr>
          <a:lstStyle/>
          <a:p>
            <a:r>
              <a:rPr lang="es-CO" sz="1050" dirty="0">
                <a:solidFill>
                  <a:schemeClr val="bg1"/>
                </a:solidFill>
                <a:latin typeface="Arial" panose="020B0604020202020204" pitchFamily="34" charset="0"/>
                <a:cs typeface="Arial" panose="020B0604020202020204" pitchFamily="34" charset="0"/>
              </a:rPr>
              <a:t>Información Confidencial © Choucair 2021</a:t>
            </a:r>
          </a:p>
        </p:txBody>
      </p:sp>
      <p:sp>
        <p:nvSpPr>
          <p:cNvPr id="7" name="Marcador de texto 6">
            <a:extLst>
              <a:ext uri="{FF2B5EF4-FFF2-40B4-BE49-F238E27FC236}">
                <a16:creationId xmlns:a16="http://schemas.microsoft.com/office/drawing/2014/main" id="{53A97C5C-80D4-4643-91F6-669E19A9C64B}"/>
              </a:ext>
            </a:extLst>
          </p:cNvPr>
          <p:cNvSpPr>
            <a:spLocks noGrp="1"/>
          </p:cNvSpPr>
          <p:nvPr>
            <p:ph type="body" sz="quarter" idx="13" hasCustomPrompt="1"/>
          </p:nvPr>
        </p:nvSpPr>
        <p:spPr>
          <a:xfrm>
            <a:off x="946150" y="3019498"/>
            <a:ext cx="9336087" cy="1380067"/>
          </a:xfrm>
          <a:prstGeom prst="rect">
            <a:avLst/>
          </a:prstGeom>
        </p:spPr>
        <p:txBody>
          <a:bodyPr/>
          <a:lstStyle>
            <a:lvl1pPr marL="0" indent="0">
              <a:buNone/>
              <a:defRPr sz="9000">
                <a:solidFill>
                  <a:schemeClr val="bg1"/>
                </a:solidFill>
                <a:latin typeface="Arial" panose="020B0604020202020204" pitchFamily="34" charset="0"/>
                <a:cs typeface="Arial" panose="020B0604020202020204" pitchFamily="34" charset="0"/>
              </a:defRPr>
            </a:lvl1pPr>
          </a:lstStyle>
          <a:p>
            <a:pPr lvl="0"/>
            <a:r>
              <a:rPr lang="es-ES" dirty="0"/>
              <a:t>Subtítulo Arial 90</a:t>
            </a:r>
            <a:endParaRPr lang="es-CO" dirty="0"/>
          </a:p>
          <a:p>
            <a:pPr lvl="4"/>
            <a:endParaRPr lang="es-CO" dirty="0"/>
          </a:p>
        </p:txBody>
      </p:sp>
    </p:spTree>
    <p:extLst>
      <p:ext uri="{BB962C8B-B14F-4D97-AF65-F5344CB8AC3E}">
        <p14:creationId xmlns:p14="http://schemas.microsoft.com/office/powerpoint/2010/main" val="4082661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título 2">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9E25B1D3-95D9-45D1-BB2C-24EDFEB0678B}"/>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72000"/>
                    </a14:imgEffect>
                  </a14:imgLayer>
                </a14:imgProps>
              </a:ext>
              <a:ext uri="{28A0092B-C50C-407E-A947-70E740481C1C}">
                <a14:useLocalDpi xmlns:a14="http://schemas.microsoft.com/office/drawing/2010/main" val="0"/>
              </a:ext>
            </a:extLst>
          </a:blip>
          <a:stretch>
            <a:fillRect/>
          </a:stretch>
        </p:blipFill>
        <p:spPr>
          <a:xfrm>
            <a:off x="0" y="0"/>
            <a:ext cx="12198024" cy="6858000"/>
          </a:xfrm>
          <a:prstGeom prst="rect">
            <a:avLst/>
          </a:prstGeom>
        </p:spPr>
      </p:pic>
      <p:sp>
        <p:nvSpPr>
          <p:cNvPr id="5" name="Rectángulo 4">
            <a:extLst>
              <a:ext uri="{FF2B5EF4-FFF2-40B4-BE49-F238E27FC236}">
                <a16:creationId xmlns:a16="http://schemas.microsoft.com/office/drawing/2014/main" id="{2B4F6C51-F6E4-497E-9DB4-B62FC32C3F93}"/>
              </a:ext>
            </a:extLst>
          </p:cNvPr>
          <p:cNvSpPr/>
          <p:nvPr userDrawn="1"/>
        </p:nvSpPr>
        <p:spPr>
          <a:xfrm>
            <a:off x="0" y="0"/>
            <a:ext cx="12192000" cy="6858000"/>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cxnSp>
        <p:nvCxnSpPr>
          <p:cNvPr id="9" name="Conector recto 8">
            <a:extLst>
              <a:ext uri="{FF2B5EF4-FFF2-40B4-BE49-F238E27FC236}">
                <a16:creationId xmlns:a16="http://schemas.microsoft.com/office/drawing/2014/main" id="{C95AB60F-9333-4CDF-858C-2F05041846DB}"/>
              </a:ext>
            </a:extLst>
          </p:cNvPr>
          <p:cNvCxnSpPr/>
          <p:nvPr userDrawn="1"/>
        </p:nvCxnSpPr>
        <p:spPr>
          <a:xfrm>
            <a:off x="787441" y="3019498"/>
            <a:ext cx="0" cy="3038901"/>
          </a:xfrm>
          <a:prstGeom prst="line">
            <a:avLst/>
          </a:prstGeom>
          <a:ln w="76200">
            <a:solidFill>
              <a:srgbClr val="007D70"/>
            </a:solidFill>
          </a:ln>
        </p:spPr>
        <p:style>
          <a:lnRef idx="1">
            <a:schemeClr val="accent1"/>
          </a:lnRef>
          <a:fillRef idx="0">
            <a:schemeClr val="accent1"/>
          </a:fillRef>
          <a:effectRef idx="0">
            <a:schemeClr val="accent1"/>
          </a:effectRef>
          <a:fontRef idx="minor">
            <a:schemeClr val="tx1"/>
          </a:fontRef>
        </p:style>
      </p:cxnSp>
      <p:pic>
        <p:nvPicPr>
          <p:cNvPr id="12" name="Imagen 11" descr="Logotipo, nombre de la empresa&#10;&#10;Descripción generada automáticamente">
            <a:extLst>
              <a:ext uri="{FF2B5EF4-FFF2-40B4-BE49-F238E27FC236}">
                <a16:creationId xmlns:a16="http://schemas.microsoft.com/office/drawing/2014/main" id="{20F0DBCA-B0B3-4DA0-B46A-26F3D01A26C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sp>
        <p:nvSpPr>
          <p:cNvPr id="10" name="CuadroTexto 9">
            <a:extLst>
              <a:ext uri="{FF2B5EF4-FFF2-40B4-BE49-F238E27FC236}">
                <a16:creationId xmlns:a16="http://schemas.microsoft.com/office/drawing/2014/main" id="{3F3A3CC0-EDF6-486F-B95E-09DA4B71DBE7}"/>
              </a:ext>
            </a:extLst>
          </p:cNvPr>
          <p:cNvSpPr txBox="1"/>
          <p:nvPr userDrawn="1"/>
        </p:nvSpPr>
        <p:spPr>
          <a:xfrm>
            <a:off x="9194810" y="6482048"/>
            <a:ext cx="2874264" cy="261610"/>
          </a:xfrm>
          <a:prstGeom prst="rect">
            <a:avLst/>
          </a:prstGeom>
          <a:noFill/>
        </p:spPr>
        <p:txBody>
          <a:bodyPr wrap="square" rtlCol="0">
            <a:spAutoFit/>
          </a:bodyPr>
          <a:lstStyle/>
          <a:p>
            <a:r>
              <a:rPr lang="es-CO" sz="1050" dirty="0">
                <a:solidFill>
                  <a:schemeClr val="bg1"/>
                </a:solidFill>
                <a:latin typeface="Arial" panose="020B0604020202020204" pitchFamily="34" charset="0"/>
                <a:cs typeface="Arial" panose="020B0604020202020204" pitchFamily="34" charset="0"/>
              </a:rPr>
              <a:t>Información Confidencial © Choucair 2021</a:t>
            </a:r>
          </a:p>
        </p:txBody>
      </p:sp>
      <p:sp>
        <p:nvSpPr>
          <p:cNvPr id="11" name="Marcador de texto 6">
            <a:extLst>
              <a:ext uri="{FF2B5EF4-FFF2-40B4-BE49-F238E27FC236}">
                <a16:creationId xmlns:a16="http://schemas.microsoft.com/office/drawing/2014/main" id="{646DB95D-EF1E-4ADC-A722-106422BB96C2}"/>
              </a:ext>
            </a:extLst>
          </p:cNvPr>
          <p:cNvSpPr>
            <a:spLocks noGrp="1"/>
          </p:cNvSpPr>
          <p:nvPr>
            <p:ph type="body" sz="quarter" idx="13" hasCustomPrompt="1"/>
          </p:nvPr>
        </p:nvSpPr>
        <p:spPr>
          <a:xfrm>
            <a:off x="946150" y="3019498"/>
            <a:ext cx="9336087" cy="1380067"/>
          </a:xfrm>
          <a:prstGeom prst="rect">
            <a:avLst/>
          </a:prstGeom>
        </p:spPr>
        <p:txBody>
          <a:bodyPr/>
          <a:lstStyle>
            <a:lvl1pPr marL="0" indent="0">
              <a:buNone/>
              <a:defRPr sz="9000">
                <a:solidFill>
                  <a:schemeClr val="bg1"/>
                </a:solidFill>
                <a:latin typeface="Arial" panose="020B0604020202020204" pitchFamily="34" charset="0"/>
                <a:cs typeface="Arial" panose="020B0604020202020204" pitchFamily="34" charset="0"/>
              </a:defRPr>
            </a:lvl1pPr>
          </a:lstStyle>
          <a:p>
            <a:pPr lvl="0"/>
            <a:r>
              <a:rPr lang="es-ES" dirty="0"/>
              <a:t>Subtítulo Arial 90</a:t>
            </a:r>
            <a:endParaRPr lang="es-CO" dirty="0"/>
          </a:p>
          <a:p>
            <a:pPr lvl="4"/>
            <a:endParaRPr lang="es-CO" dirty="0"/>
          </a:p>
        </p:txBody>
      </p:sp>
      <p:sp>
        <p:nvSpPr>
          <p:cNvPr id="14" name="Marcador de texto 13">
            <a:extLst>
              <a:ext uri="{FF2B5EF4-FFF2-40B4-BE49-F238E27FC236}">
                <a16:creationId xmlns:a16="http://schemas.microsoft.com/office/drawing/2014/main" id="{A06C1B46-7832-44DA-9F54-51C988DB9419}"/>
              </a:ext>
            </a:extLst>
          </p:cNvPr>
          <p:cNvSpPr>
            <a:spLocks noGrp="1"/>
          </p:cNvSpPr>
          <p:nvPr>
            <p:ph type="body" sz="quarter" idx="12" hasCustomPrompt="1"/>
          </p:nvPr>
        </p:nvSpPr>
        <p:spPr>
          <a:xfrm>
            <a:off x="946150" y="4574998"/>
            <a:ext cx="9413875" cy="1138238"/>
          </a:xfrm>
          <a:prstGeom prst="rect">
            <a:avLst/>
          </a:prstGeom>
        </p:spPr>
        <p:txBody>
          <a:bodyPr/>
          <a:lstStyle>
            <a:lvl1pPr>
              <a:buNone/>
              <a:defRPr>
                <a:solidFill>
                  <a:schemeClr val="bg1"/>
                </a:solidFill>
                <a:latin typeface="Arial" panose="020B0604020202020204" pitchFamily="34" charset="0"/>
                <a:cs typeface="Arial" panose="020B0604020202020204" pitchFamily="34" charset="0"/>
              </a:defRPr>
            </a:lvl1pPr>
          </a:lstStyle>
          <a:p>
            <a:r>
              <a:rPr lang="es-CO" sz="2800" dirty="0">
                <a:solidFill>
                  <a:schemeClr val="bg1"/>
                </a:solidFill>
                <a:latin typeface="Arial" panose="020B0604020202020204" pitchFamily="34" charset="0"/>
                <a:cs typeface="Arial" panose="020B0604020202020204" pitchFamily="34" charset="0"/>
              </a:rPr>
              <a:t>Inserte aquí texto auxiliar de ser necesario</a:t>
            </a:r>
          </a:p>
        </p:txBody>
      </p:sp>
    </p:spTree>
    <p:extLst>
      <p:ext uri="{BB962C8B-B14F-4D97-AF65-F5344CB8AC3E}">
        <p14:creationId xmlns:p14="http://schemas.microsoft.com/office/powerpoint/2010/main" val="3590468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título 3">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7CFC5442-2946-4E42-B82C-B25165473C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4" y="0"/>
            <a:ext cx="12198024" cy="6858000"/>
          </a:xfrm>
          <a:prstGeom prst="rect">
            <a:avLst/>
          </a:prstGeom>
        </p:spPr>
      </p:pic>
      <p:sp>
        <p:nvSpPr>
          <p:cNvPr id="5" name="Rectángulo 4">
            <a:extLst>
              <a:ext uri="{FF2B5EF4-FFF2-40B4-BE49-F238E27FC236}">
                <a16:creationId xmlns:a16="http://schemas.microsoft.com/office/drawing/2014/main" id="{2B4F6C51-F6E4-497E-9DB4-B62FC32C3F93}"/>
              </a:ext>
            </a:extLst>
          </p:cNvPr>
          <p:cNvSpPr/>
          <p:nvPr userDrawn="1"/>
        </p:nvSpPr>
        <p:spPr>
          <a:xfrm>
            <a:off x="-6024" y="0"/>
            <a:ext cx="12198024" cy="6983746"/>
          </a:xfrm>
          <a:prstGeom prst="rect">
            <a:avLst/>
          </a:prstGeom>
          <a:solidFill>
            <a:srgbClr val="00332E">
              <a:alpha val="7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cxnSp>
        <p:nvCxnSpPr>
          <p:cNvPr id="9" name="Conector recto 8">
            <a:extLst>
              <a:ext uri="{FF2B5EF4-FFF2-40B4-BE49-F238E27FC236}">
                <a16:creationId xmlns:a16="http://schemas.microsoft.com/office/drawing/2014/main" id="{C95AB60F-9333-4CDF-858C-2F05041846DB}"/>
              </a:ext>
            </a:extLst>
          </p:cNvPr>
          <p:cNvCxnSpPr/>
          <p:nvPr userDrawn="1"/>
        </p:nvCxnSpPr>
        <p:spPr>
          <a:xfrm>
            <a:off x="787441" y="3019498"/>
            <a:ext cx="0" cy="3038901"/>
          </a:xfrm>
          <a:prstGeom prst="line">
            <a:avLst/>
          </a:prstGeom>
          <a:ln w="76200">
            <a:solidFill>
              <a:srgbClr val="007D70"/>
            </a:solidFill>
          </a:ln>
        </p:spPr>
        <p:style>
          <a:lnRef idx="1">
            <a:schemeClr val="accent1"/>
          </a:lnRef>
          <a:fillRef idx="0">
            <a:schemeClr val="accent1"/>
          </a:fillRef>
          <a:effectRef idx="0">
            <a:schemeClr val="accent1"/>
          </a:effectRef>
          <a:fontRef idx="minor">
            <a:schemeClr val="tx1"/>
          </a:fontRef>
        </p:style>
      </p:cxnSp>
      <p:pic>
        <p:nvPicPr>
          <p:cNvPr id="12" name="Imagen 11" descr="Logotipo, nombre de la empresa&#10;&#10;Descripción generada automáticamente">
            <a:extLst>
              <a:ext uri="{FF2B5EF4-FFF2-40B4-BE49-F238E27FC236}">
                <a16:creationId xmlns:a16="http://schemas.microsoft.com/office/drawing/2014/main" id="{20F0DBCA-B0B3-4DA0-B46A-26F3D01A26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sp>
        <p:nvSpPr>
          <p:cNvPr id="10" name="CuadroTexto 9">
            <a:extLst>
              <a:ext uri="{FF2B5EF4-FFF2-40B4-BE49-F238E27FC236}">
                <a16:creationId xmlns:a16="http://schemas.microsoft.com/office/drawing/2014/main" id="{7C0C4347-EFE8-44FB-8E7C-C3918FFFE06B}"/>
              </a:ext>
            </a:extLst>
          </p:cNvPr>
          <p:cNvSpPr txBox="1"/>
          <p:nvPr userDrawn="1"/>
        </p:nvSpPr>
        <p:spPr>
          <a:xfrm>
            <a:off x="9194810" y="6482048"/>
            <a:ext cx="2874264" cy="261610"/>
          </a:xfrm>
          <a:prstGeom prst="rect">
            <a:avLst/>
          </a:prstGeom>
          <a:noFill/>
        </p:spPr>
        <p:txBody>
          <a:bodyPr wrap="square" rtlCol="0">
            <a:spAutoFit/>
          </a:bodyPr>
          <a:lstStyle/>
          <a:p>
            <a:r>
              <a:rPr lang="es-CO" sz="1050" dirty="0">
                <a:solidFill>
                  <a:schemeClr val="bg1"/>
                </a:solidFill>
                <a:latin typeface="Arial" panose="020B0604020202020204" pitchFamily="34" charset="0"/>
                <a:cs typeface="Arial" panose="020B0604020202020204" pitchFamily="34" charset="0"/>
              </a:rPr>
              <a:t>Información Confidencial © Choucair 2021</a:t>
            </a:r>
          </a:p>
        </p:txBody>
      </p:sp>
      <p:sp>
        <p:nvSpPr>
          <p:cNvPr id="14" name="Marcador de texto 6">
            <a:extLst>
              <a:ext uri="{FF2B5EF4-FFF2-40B4-BE49-F238E27FC236}">
                <a16:creationId xmlns:a16="http://schemas.microsoft.com/office/drawing/2014/main" id="{0C9EACE3-917F-487B-BD9F-F7F2C50D10C1}"/>
              </a:ext>
            </a:extLst>
          </p:cNvPr>
          <p:cNvSpPr>
            <a:spLocks noGrp="1"/>
          </p:cNvSpPr>
          <p:nvPr>
            <p:ph type="body" sz="quarter" idx="13" hasCustomPrompt="1"/>
          </p:nvPr>
        </p:nvSpPr>
        <p:spPr>
          <a:xfrm>
            <a:off x="946150" y="3019498"/>
            <a:ext cx="9336087" cy="1380067"/>
          </a:xfrm>
          <a:prstGeom prst="rect">
            <a:avLst/>
          </a:prstGeom>
        </p:spPr>
        <p:txBody>
          <a:bodyPr/>
          <a:lstStyle>
            <a:lvl1pPr marL="0" indent="0">
              <a:buNone/>
              <a:defRPr sz="9000">
                <a:solidFill>
                  <a:schemeClr val="bg1"/>
                </a:solidFill>
                <a:latin typeface="Arial" panose="020B0604020202020204" pitchFamily="34" charset="0"/>
                <a:cs typeface="Arial" panose="020B0604020202020204" pitchFamily="34" charset="0"/>
              </a:defRPr>
            </a:lvl1pPr>
          </a:lstStyle>
          <a:p>
            <a:pPr lvl="0"/>
            <a:r>
              <a:rPr lang="es-ES" dirty="0"/>
              <a:t>Subtítulo Arial 90</a:t>
            </a:r>
            <a:endParaRPr lang="es-CO" dirty="0"/>
          </a:p>
          <a:p>
            <a:pPr lvl="4"/>
            <a:endParaRPr lang="es-CO" dirty="0"/>
          </a:p>
        </p:txBody>
      </p:sp>
      <p:sp>
        <p:nvSpPr>
          <p:cNvPr id="15" name="Marcador de texto 13">
            <a:extLst>
              <a:ext uri="{FF2B5EF4-FFF2-40B4-BE49-F238E27FC236}">
                <a16:creationId xmlns:a16="http://schemas.microsoft.com/office/drawing/2014/main" id="{A70CDB6A-F405-4E97-83E9-BD2F40EDBB6A}"/>
              </a:ext>
            </a:extLst>
          </p:cNvPr>
          <p:cNvSpPr>
            <a:spLocks noGrp="1"/>
          </p:cNvSpPr>
          <p:nvPr>
            <p:ph type="body" sz="quarter" idx="12" hasCustomPrompt="1"/>
          </p:nvPr>
        </p:nvSpPr>
        <p:spPr>
          <a:xfrm>
            <a:off x="946150" y="4574998"/>
            <a:ext cx="9413875" cy="1138238"/>
          </a:xfrm>
          <a:prstGeom prst="rect">
            <a:avLst/>
          </a:prstGeom>
        </p:spPr>
        <p:txBody>
          <a:bodyPr/>
          <a:lstStyle>
            <a:lvl1pPr>
              <a:buNone/>
              <a:defRPr>
                <a:solidFill>
                  <a:schemeClr val="bg1"/>
                </a:solidFill>
              </a:defRPr>
            </a:lvl1pPr>
          </a:lstStyle>
          <a:p>
            <a:r>
              <a:rPr lang="es-CO" sz="2800" dirty="0">
                <a:solidFill>
                  <a:schemeClr val="bg1"/>
                </a:solidFill>
                <a:latin typeface="Arial" panose="020B0604020202020204" pitchFamily="34" charset="0"/>
                <a:cs typeface="Arial" panose="020B0604020202020204" pitchFamily="34" charset="0"/>
              </a:rPr>
              <a:t>Inserte aquí texto auxiliar de ser necesario</a:t>
            </a:r>
          </a:p>
        </p:txBody>
      </p:sp>
    </p:spTree>
    <p:extLst>
      <p:ext uri="{BB962C8B-B14F-4D97-AF65-F5344CB8AC3E}">
        <p14:creationId xmlns:p14="http://schemas.microsoft.com/office/powerpoint/2010/main" val="1372175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btítulo 4">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3A534A49-D9C1-4838-A05C-7951F65A62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392"/>
          <a:stretch/>
        </p:blipFill>
        <p:spPr>
          <a:xfrm>
            <a:off x="0" y="0"/>
            <a:ext cx="12192000" cy="6883790"/>
          </a:xfrm>
          <a:prstGeom prst="rect">
            <a:avLst/>
          </a:prstGeom>
        </p:spPr>
      </p:pic>
      <p:sp>
        <p:nvSpPr>
          <p:cNvPr id="5" name="Rectángulo 4">
            <a:extLst>
              <a:ext uri="{FF2B5EF4-FFF2-40B4-BE49-F238E27FC236}">
                <a16:creationId xmlns:a16="http://schemas.microsoft.com/office/drawing/2014/main" id="{2B4F6C51-F6E4-497E-9DB4-B62FC32C3F93}"/>
              </a:ext>
            </a:extLst>
          </p:cNvPr>
          <p:cNvSpPr/>
          <p:nvPr userDrawn="1"/>
        </p:nvSpPr>
        <p:spPr>
          <a:xfrm>
            <a:off x="0" y="0"/>
            <a:ext cx="12192000" cy="6883790"/>
          </a:xfrm>
          <a:prstGeom prst="rect">
            <a:avLst/>
          </a:prstGeom>
          <a:solidFill>
            <a:srgbClr val="00332E">
              <a:alpha val="7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cxnSp>
        <p:nvCxnSpPr>
          <p:cNvPr id="9" name="Conector recto 8">
            <a:extLst>
              <a:ext uri="{FF2B5EF4-FFF2-40B4-BE49-F238E27FC236}">
                <a16:creationId xmlns:a16="http://schemas.microsoft.com/office/drawing/2014/main" id="{C95AB60F-9333-4CDF-858C-2F05041846DB}"/>
              </a:ext>
            </a:extLst>
          </p:cNvPr>
          <p:cNvCxnSpPr/>
          <p:nvPr userDrawn="1"/>
        </p:nvCxnSpPr>
        <p:spPr>
          <a:xfrm>
            <a:off x="787441" y="3019498"/>
            <a:ext cx="0" cy="3038901"/>
          </a:xfrm>
          <a:prstGeom prst="line">
            <a:avLst/>
          </a:prstGeom>
          <a:ln w="76200">
            <a:solidFill>
              <a:srgbClr val="007D70"/>
            </a:solidFill>
          </a:ln>
        </p:spPr>
        <p:style>
          <a:lnRef idx="1">
            <a:schemeClr val="accent1"/>
          </a:lnRef>
          <a:fillRef idx="0">
            <a:schemeClr val="accent1"/>
          </a:fillRef>
          <a:effectRef idx="0">
            <a:schemeClr val="accent1"/>
          </a:effectRef>
          <a:fontRef idx="minor">
            <a:schemeClr val="tx1"/>
          </a:fontRef>
        </p:style>
      </p:cxnSp>
      <p:pic>
        <p:nvPicPr>
          <p:cNvPr id="12" name="Imagen 11" descr="Logotipo, nombre de la empresa&#10;&#10;Descripción generada automáticamente">
            <a:extLst>
              <a:ext uri="{FF2B5EF4-FFF2-40B4-BE49-F238E27FC236}">
                <a16:creationId xmlns:a16="http://schemas.microsoft.com/office/drawing/2014/main" id="{20F0DBCA-B0B3-4DA0-B46A-26F3D01A26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sp>
        <p:nvSpPr>
          <p:cNvPr id="10" name="CuadroTexto 9">
            <a:extLst>
              <a:ext uri="{FF2B5EF4-FFF2-40B4-BE49-F238E27FC236}">
                <a16:creationId xmlns:a16="http://schemas.microsoft.com/office/drawing/2014/main" id="{F0A69798-6690-4AEC-BC35-9CC31BD506F0}"/>
              </a:ext>
            </a:extLst>
          </p:cNvPr>
          <p:cNvSpPr txBox="1"/>
          <p:nvPr userDrawn="1"/>
        </p:nvSpPr>
        <p:spPr>
          <a:xfrm>
            <a:off x="9194810" y="6482048"/>
            <a:ext cx="2874264" cy="261610"/>
          </a:xfrm>
          <a:prstGeom prst="rect">
            <a:avLst/>
          </a:prstGeom>
          <a:noFill/>
        </p:spPr>
        <p:txBody>
          <a:bodyPr wrap="square" rtlCol="0">
            <a:spAutoFit/>
          </a:bodyPr>
          <a:lstStyle/>
          <a:p>
            <a:r>
              <a:rPr lang="es-CO" sz="1050" dirty="0">
                <a:solidFill>
                  <a:schemeClr val="bg1"/>
                </a:solidFill>
                <a:latin typeface="Arial" panose="020B0604020202020204" pitchFamily="34" charset="0"/>
                <a:cs typeface="Arial" panose="020B0604020202020204" pitchFamily="34" charset="0"/>
              </a:rPr>
              <a:t>Información Confidencial © Choucair 2021</a:t>
            </a:r>
          </a:p>
        </p:txBody>
      </p:sp>
      <p:sp>
        <p:nvSpPr>
          <p:cNvPr id="14" name="Marcador de texto 6">
            <a:extLst>
              <a:ext uri="{FF2B5EF4-FFF2-40B4-BE49-F238E27FC236}">
                <a16:creationId xmlns:a16="http://schemas.microsoft.com/office/drawing/2014/main" id="{AC84187E-F334-46C3-AA3A-04D2F07C2DB1}"/>
              </a:ext>
            </a:extLst>
          </p:cNvPr>
          <p:cNvSpPr>
            <a:spLocks noGrp="1"/>
          </p:cNvSpPr>
          <p:nvPr>
            <p:ph type="body" sz="quarter" idx="13" hasCustomPrompt="1"/>
          </p:nvPr>
        </p:nvSpPr>
        <p:spPr>
          <a:xfrm>
            <a:off x="946150" y="3019498"/>
            <a:ext cx="9336087" cy="1380067"/>
          </a:xfrm>
          <a:prstGeom prst="rect">
            <a:avLst/>
          </a:prstGeom>
        </p:spPr>
        <p:txBody>
          <a:bodyPr/>
          <a:lstStyle>
            <a:lvl1pPr marL="0" indent="0">
              <a:buNone/>
              <a:defRPr sz="9000">
                <a:solidFill>
                  <a:schemeClr val="bg1"/>
                </a:solidFill>
                <a:latin typeface="Arial" panose="020B0604020202020204" pitchFamily="34" charset="0"/>
                <a:cs typeface="Arial" panose="020B0604020202020204" pitchFamily="34" charset="0"/>
              </a:defRPr>
            </a:lvl1pPr>
          </a:lstStyle>
          <a:p>
            <a:pPr lvl="0"/>
            <a:r>
              <a:rPr lang="es-ES" dirty="0"/>
              <a:t>Subtítulo Arial 90</a:t>
            </a:r>
            <a:endParaRPr lang="es-CO" dirty="0"/>
          </a:p>
          <a:p>
            <a:pPr lvl="4"/>
            <a:endParaRPr lang="es-CO" dirty="0"/>
          </a:p>
        </p:txBody>
      </p:sp>
      <p:sp>
        <p:nvSpPr>
          <p:cNvPr id="16" name="Marcador de texto 13">
            <a:extLst>
              <a:ext uri="{FF2B5EF4-FFF2-40B4-BE49-F238E27FC236}">
                <a16:creationId xmlns:a16="http://schemas.microsoft.com/office/drawing/2014/main" id="{6F022CDB-3099-4D6C-8FB4-092C1C874F05}"/>
              </a:ext>
            </a:extLst>
          </p:cNvPr>
          <p:cNvSpPr>
            <a:spLocks noGrp="1"/>
          </p:cNvSpPr>
          <p:nvPr>
            <p:ph type="body" sz="quarter" idx="12" hasCustomPrompt="1"/>
          </p:nvPr>
        </p:nvSpPr>
        <p:spPr>
          <a:xfrm>
            <a:off x="946150" y="4574998"/>
            <a:ext cx="9413875" cy="1138238"/>
          </a:xfrm>
          <a:prstGeom prst="rect">
            <a:avLst/>
          </a:prstGeom>
        </p:spPr>
        <p:txBody>
          <a:bodyPr/>
          <a:lstStyle>
            <a:lvl1pPr>
              <a:buNone/>
              <a:defRPr>
                <a:solidFill>
                  <a:schemeClr val="bg1"/>
                </a:solidFill>
              </a:defRPr>
            </a:lvl1pPr>
          </a:lstStyle>
          <a:p>
            <a:r>
              <a:rPr lang="es-CO" sz="2800" dirty="0">
                <a:solidFill>
                  <a:schemeClr val="bg1"/>
                </a:solidFill>
                <a:latin typeface="Arial" panose="020B0604020202020204" pitchFamily="34" charset="0"/>
                <a:cs typeface="Arial" panose="020B0604020202020204" pitchFamily="34" charset="0"/>
              </a:rPr>
              <a:t>Inserte aquí texto auxiliar de ser necesario</a:t>
            </a:r>
          </a:p>
        </p:txBody>
      </p:sp>
    </p:spTree>
    <p:extLst>
      <p:ext uri="{BB962C8B-B14F-4D97-AF65-F5344CB8AC3E}">
        <p14:creationId xmlns:p14="http://schemas.microsoft.com/office/powerpoint/2010/main" val="236340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EB8C6-5D57-410E-8C86-C320F8B5C9F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B812D6A-4073-4690-8E18-D526CACBCD90}"/>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29D9C3A-23CE-490E-8849-C18BDAE925CC}"/>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5" name="Marcador de pie de página 4">
            <a:extLst>
              <a:ext uri="{FF2B5EF4-FFF2-40B4-BE49-F238E27FC236}">
                <a16:creationId xmlns:a16="http://schemas.microsoft.com/office/drawing/2014/main" id="{B4A190AC-691C-4A7E-9E5E-E90B9EB9A2B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9B4ED9A-FD37-4E0D-9A88-6F8A1CE79B94}"/>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1070118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ubtítulo 4">
    <p:spTree>
      <p:nvGrpSpPr>
        <p:cNvPr id="1" name=""/>
        <p:cNvGrpSpPr/>
        <p:nvPr/>
      </p:nvGrpSpPr>
      <p:grpSpPr>
        <a:xfrm>
          <a:off x="0" y="0"/>
          <a:ext cx="0" cy="0"/>
          <a:chOff x="0" y="0"/>
          <a:chExt cx="0" cy="0"/>
        </a:xfrm>
      </p:grpSpPr>
      <p:pic>
        <p:nvPicPr>
          <p:cNvPr id="4" name="Imagen 3" descr="Imagen de la pantalla de un video juego&#10;&#10;Descripción generada automáticamente con confianza baja">
            <a:extLst>
              <a:ext uri="{FF2B5EF4-FFF2-40B4-BE49-F238E27FC236}">
                <a16:creationId xmlns:a16="http://schemas.microsoft.com/office/drawing/2014/main" id="{E2034C52-4D6F-485D-A046-895D616887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373"/>
          <a:stretch/>
        </p:blipFill>
        <p:spPr>
          <a:xfrm>
            <a:off x="0" y="0"/>
            <a:ext cx="12390400" cy="6858000"/>
          </a:xfrm>
          <a:prstGeom prst="rect">
            <a:avLst/>
          </a:prstGeom>
        </p:spPr>
      </p:pic>
      <p:sp>
        <p:nvSpPr>
          <p:cNvPr id="5" name="Rectángulo 4">
            <a:extLst>
              <a:ext uri="{FF2B5EF4-FFF2-40B4-BE49-F238E27FC236}">
                <a16:creationId xmlns:a16="http://schemas.microsoft.com/office/drawing/2014/main" id="{2B4F6C51-F6E4-497E-9DB4-B62FC32C3F93}"/>
              </a:ext>
            </a:extLst>
          </p:cNvPr>
          <p:cNvSpPr/>
          <p:nvPr userDrawn="1"/>
        </p:nvSpPr>
        <p:spPr>
          <a:xfrm>
            <a:off x="-1769" y="0"/>
            <a:ext cx="12392168" cy="7283116"/>
          </a:xfrm>
          <a:prstGeom prst="rect">
            <a:avLst/>
          </a:prstGeom>
          <a:solidFill>
            <a:srgbClr val="00332E">
              <a:alpha val="7372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cxnSp>
        <p:nvCxnSpPr>
          <p:cNvPr id="9" name="Conector recto 8">
            <a:extLst>
              <a:ext uri="{FF2B5EF4-FFF2-40B4-BE49-F238E27FC236}">
                <a16:creationId xmlns:a16="http://schemas.microsoft.com/office/drawing/2014/main" id="{C95AB60F-9333-4CDF-858C-2F05041846DB}"/>
              </a:ext>
            </a:extLst>
          </p:cNvPr>
          <p:cNvCxnSpPr/>
          <p:nvPr userDrawn="1"/>
        </p:nvCxnSpPr>
        <p:spPr>
          <a:xfrm>
            <a:off x="787441" y="3019498"/>
            <a:ext cx="0" cy="3038901"/>
          </a:xfrm>
          <a:prstGeom prst="line">
            <a:avLst/>
          </a:prstGeom>
          <a:ln w="76200">
            <a:solidFill>
              <a:srgbClr val="007D70"/>
            </a:solidFill>
          </a:ln>
        </p:spPr>
        <p:style>
          <a:lnRef idx="1">
            <a:schemeClr val="accent1"/>
          </a:lnRef>
          <a:fillRef idx="0">
            <a:schemeClr val="accent1"/>
          </a:fillRef>
          <a:effectRef idx="0">
            <a:schemeClr val="accent1"/>
          </a:effectRef>
          <a:fontRef idx="minor">
            <a:schemeClr val="tx1"/>
          </a:fontRef>
        </p:style>
      </p:cxnSp>
      <p:pic>
        <p:nvPicPr>
          <p:cNvPr id="12" name="Imagen 11" descr="Logotipo, nombre de la empresa&#10;&#10;Descripción generada automáticamente">
            <a:extLst>
              <a:ext uri="{FF2B5EF4-FFF2-40B4-BE49-F238E27FC236}">
                <a16:creationId xmlns:a16="http://schemas.microsoft.com/office/drawing/2014/main" id="{20F0DBCA-B0B3-4DA0-B46A-26F3D01A26C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sp>
        <p:nvSpPr>
          <p:cNvPr id="17" name="CuadroTexto 16">
            <a:extLst>
              <a:ext uri="{FF2B5EF4-FFF2-40B4-BE49-F238E27FC236}">
                <a16:creationId xmlns:a16="http://schemas.microsoft.com/office/drawing/2014/main" id="{15208132-1326-438B-B10C-98BE75BA3B6D}"/>
              </a:ext>
            </a:extLst>
          </p:cNvPr>
          <p:cNvSpPr txBox="1"/>
          <p:nvPr userDrawn="1"/>
        </p:nvSpPr>
        <p:spPr>
          <a:xfrm>
            <a:off x="9194810" y="6482048"/>
            <a:ext cx="2874264" cy="261610"/>
          </a:xfrm>
          <a:prstGeom prst="rect">
            <a:avLst/>
          </a:prstGeom>
          <a:noFill/>
        </p:spPr>
        <p:txBody>
          <a:bodyPr wrap="square" rtlCol="0">
            <a:spAutoFit/>
          </a:bodyPr>
          <a:lstStyle/>
          <a:p>
            <a:r>
              <a:rPr lang="es-CO" sz="1050" dirty="0">
                <a:solidFill>
                  <a:schemeClr val="bg1"/>
                </a:solidFill>
                <a:latin typeface="Arial" panose="020B0604020202020204" pitchFamily="34" charset="0"/>
                <a:cs typeface="Arial" panose="020B0604020202020204" pitchFamily="34" charset="0"/>
              </a:rPr>
              <a:t>Información Confidencial © Choucair 2021</a:t>
            </a:r>
          </a:p>
        </p:txBody>
      </p:sp>
      <p:sp>
        <p:nvSpPr>
          <p:cNvPr id="3" name="Marcador de texto 2">
            <a:extLst>
              <a:ext uri="{FF2B5EF4-FFF2-40B4-BE49-F238E27FC236}">
                <a16:creationId xmlns:a16="http://schemas.microsoft.com/office/drawing/2014/main" id="{C388006B-4499-46DD-860C-6450A33F9626}"/>
              </a:ext>
            </a:extLst>
          </p:cNvPr>
          <p:cNvSpPr>
            <a:spLocks noGrp="1"/>
          </p:cNvSpPr>
          <p:nvPr>
            <p:ph type="body" sz="quarter" idx="15" hasCustomPrompt="1"/>
          </p:nvPr>
        </p:nvSpPr>
        <p:spPr>
          <a:xfrm>
            <a:off x="914400" y="2954867"/>
            <a:ext cx="3429000" cy="3319463"/>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s-ES" dirty="0"/>
              <a:t>Haga clic para modificar los estilos de texto del patrón</a:t>
            </a:r>
          </a:p>
        </p:txBody>
      </p:sp>
      <p:sp>
        <p:nvSpPr>
          <p:cNvPr id="13" name="Marcador de texto 2">
            <a:extLst>
              <a:ext uri="{FF2B5EF4-FFF2-40B4-BE49-F238E27FC236}">
                <a16:creationId xmlns:a16="http://schemas.microsoft.com/office/drawing/2014/main" id="{D451732E-AC93-4FF2-A9F6-D11E1445E86D}"/>
              </a:ext>
            </a:extLst>
          </p:cNvPr>
          <p:cNvSpPr>
            <a:spLocks noGrp="1"/>
          </p:cNvSpPr>
          <p:nvPr>
            <p:ph type="body" sz="quarter" idx="16" hasCustomPrompt="1"/>
          </p:nvPr>
        </p:nvSpPr>
        <p:spPr>
          <a:xfrm>
            <a:off x="4614333" y="2954867"/>
            <a:ext cx="3429000" cy="3319463"/>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s-ES" dirty="0"/>
              <a:t>Haga clic para modificar los estilos de texto del patrón</a:t>
            </a:r>
          </a:p>
        </p:txBody>
      </p:sp>
      <p:sp>
        <p:nvSpPr>
          <p:cNvPr id="15" name="Marcador de texto 2">
            <a:extLst>
              <a:ext uri="{FF2B5EF4-FFF2-40B4-BE49-F238E27FC236}">
                <a16:creationId xmlns:a16="http://schemas.microsoft.com/office/drawing/2014/main" id="{87EF9AD4-5339-4917-96D3-2DB4D709AB00}"/>
              </a:ext>
            </a:extLst>
          </p:cNvPr>
          <p:cNvSpPr>
            <a:spLocks noGrp="1"/>
          </p:cNvSpPr>
          <p:nvPr>
            <p:ph type="body" sz="quarter" idx="17" hasCustomPrompt="1"/>
          </p:nvPr>
        </p:nvSpPr>
        <p:spPr>
          <a:xfrm>
            <a:off x="8314266" y="2954867"/>
            <a:ext cx="3429000" cy="3319463"/>
          </a:xfrm>
          <a:prstGeom prst="rect">
            <a:avLst/>
          </a:prstGeom>
        </p:spPr>
        <p:txBody>
          <a:bodyPr/>
          <a:lstStyle>
            <a:lvl1pPr marL="0" indent="0">
              <a:buNone/>
              <a:defRPr sz="2000">
                <a:solidFill>
                  <a:schemeClr val="bg1"/>
                </a:solidFill>
                <a:latin typeface="Arial" panose="020B0604020202020204" pitchFamily="34" charset="0"/>
                <a:cs typeface="Arial" panose="020B0604020202020204" pitchFamily="34" charset="0"/>
              </a:defRPr>
            </a:lvl1pPr>
            <a:lvl2pPr marL="457200" indent="0">
              <a:buNone/>
              <a:defRPr sz="2000">
                <a:latin typeface="Arial" panose="020B0604020202020204" pitchFamily="34" charset="0"/>
                <a:cs typeface="Arial" panose="020B0604020202020204" pitchFamily="34" charset="0"/>
              </a:defRPr>
            </a:lvl2pPr>
            <a:lvl3pPr marL="914400" indent="0">
              <a:buNone/>
              <a:defRPr sz="2000">
                <a:latin typeface="Arial" panose="020B0604020202020204" pitchFamily="34" charset="0"/>
                <a:cs typeface="Arial" panose="020B0604020202020204" pitchFamily="34" charset="0"/>
              </a:defRPr>
            </a:lvl3pPr>
            <a:lvl4pPr marL="1371600" indent="0">
              <a:buNone/>
              <a:defRPr sz="2000">
                <a:latin typeface="Arial" panose="020B0604020202020204" pitchFamily="34" charset="0"/>
                <a:cs typeface="Arial" panose="020B0604020202020204" pitchFamily="34" charset="0"/>
              </a:defRPr>
            </a:lvl4pPr>
            <a:lvl5pPr marL="1828800" indent="0">
              <a:buNone/>
              <a:defRPr sz="2000">
                <a:latin typeface="Arial" panose="020B0604020202020204" pitchFamily="34" charset="0"/>
                <a:cs typeface="Arial" panose="020B0604020202020204" pitchFamily="34" charset="0"/>
              </a:defRPr>
            </a:lvl5pPr>
          </a:lstStyle>
          <a:p>
            <a:pPr lvl="0"/>
            <a:r>
              <a:rPr lang="es-ES" dirty="0"/>
              <a:t>Haga clic para modificar los estilos de texto del patrón</a:t>
            </a:r>
          </a:p>
        </p:txBody>
      </p:sp>
    </p:spTree>
    <p:extLst>
      <p:ext uri="{BB962C8B-B14F-4D97-AF65-F5344CB8AC3E}">
        <p14:creationId xmlns:p14="http://schemas.microsoft.com/office/powerpoint/2010/main" val="346461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erpo de la presentación">
    <p:spTree>
      <p:nvGrpSpPr>
        <p:cNvPr id="1" name=""/>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CC7E548B-E301-465E-BDFC-102CD13E56C9}"/>
              </a:ext>
            </a:extLst>
          </p:cNvPr>
          <p:cNvCxnSpPr>
            <a:cxnSpLocks/>
          </p:cNvCxnSpPr>
          <p:nvPr userDrawn="1"/>
        </p:nvCxnSpPr>
        <p:spPr>
          <a:xfrm>
            <a:off x="838200" y="790488"/>
            <a:ext cx="0" cy="551038"/>
          </a:xfrm>
          <a:prstGeom prst="line">
            <a:avLst/>
          </a:prstGeom>
          <a:ln w="76200">
            <a:solidFill>
              <a:srgbClr val="007D70"/>
            </a:solidFill>
          </a:ln>
        </p:spPr>
        <p:style>
          <a:lnRef idx="1">
            <a:schemeClr val="accent1"/>
          </a:lnRef>
          <a:fillRef idx="0">
            <a:schemeClr val="accent1"/>
          </a:fillRef>
          <a:effectRef idx="0">
            <a:schemeClr val="accent1"/>
          </a:effectRef>
          <a:fontRef idx="minor">
            <a:schemeClr val="tx1"/>
          </a:fontRef>
        </p:style>
      </p:cxnSp>
      <p:pic>
        <p:nvPicPr>
          <p:cNvPr id="11" name="Imagen 10" descr="Logotipo, nombre de la empresa&#10;&#10;Descripción generada automáticamente">
            <a:extLst>
              <a:ext uri="{FF2B5EF4-FFF2-40B4-BE49-F238E27FC236}">
                <a16:creationId xmlns:a16="http://schemas.microsoft.com/office/drawing/2014/main" id="{423C6515-8C38-49B2-8A8A-4FF57D06FD1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cxnSp>
        <p:nvCxnSpPr>
          <p:cNvPr id="14" name="Conector recto 13">
            <a:extLst>
              <a:ext uri="{FF2B5EF4-FFF2-40B4-BE49-F238E27FC236}">
                <a16:creationId xmlns:a16="http://schemas.microsoft.com/office/drawing/2014/main" id="{29F847D5-4711-416D-A671-1BB09420F1A5}"/>
              </a:ext>
            </a:extLst>
          </p:cNvPr>
          <p:cNvCxnSpPr>
            <a:cxnSpLocks/>
          </p:cNvCxnSpPr>
          <p:nvPr userDrawn="1"/>
        </p:nvCxnSpPr>
        <p:spPr>
          <a:xfrm flipH="1">
            <a:off x="7659029" y="6521741"/>
            <a:ext cx="4317380" cy="0"/>
          </a:xfrm>
          <a:prstGeom prst="line">
            <a:avLst/>
          </a:prstGeom>
          <a:ln w="76200">
            <a:solidFill>
              <a:srgbClr val="007D70"/>
            </a:solidFill>
          </a:ln>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3F6F5FD5-64EF-4E5F-87D7-5B182480637B}"/>
              </a:ext>
            </a:extLst>
          </p:cNvPr>
          <p:cNvSpPr txBox="1"/>
          <p:nvPr userDrawn="1"/>
        </p:nvSpPr>
        <p:spPr>
          <a:xfrm>
            <a:off x="9330388" y="6596390"/>
            <a:ext cx="2874264" cy="261610"/>
          </a:xfrm>
          <a:prstGeom prst="rect">
            <a:avLst/>
          </a:prstGeom>
          <a:noFill/>
        </p:spPr>
        <p:txBody>
          <a:bodyPr wrap="square" rtlCol="0">
            <a:spAutoFit/>
          </a:bodyPr>
          <a:lstStyle/>
          <a:p>
            <a:r>
              <a:rPr lang="es-CO" sz="1050" dirty="0">
                <a:solidFill>
                  <a:srgbClr val="4D4D4D"/>
                </a:solidFill>
                <a:latin typeface="Arial" panose="020B0604020202020204" pitchFamily="34" charset="0"/>
                <a:cs typeface="Arial" panose="020B0604020202020204" pitchFamily="34" charset="0"/>
              </a:rPr>
              <a:t>Información Confidencial © Choucair 2021</a:t>
            </a:r>
          </a:p>
        </p:txBody>
      </p:sp>
      <p:sp>
        <p:nvSpPr>
          <p:cNvPr id="6" name="Marcador de texto 5">
            <a:extLst>
              <a:ext uri="{FF2B5EF4-FFF2-40B4-BE49-F238E27FC236}">
                <a16:creationId xmlns:a16="http://schemas.microsoft.com/office/drawing/2014/main" id="{6C1EF500-3B12-46EE-BC4C-578EA80E442E}"/>
              </a:ext>
            </a:extLst>
          </p:cNvPr>
          <p:cNvSpPr>
            <a:spLocks noGrp="1"/>
          </p:cNvSpPr>
          <p:nvPr>
            <p:ph type="body" sz="quarter" idx="10" hasCustomPrompt="1"/>
          </p:nvPr>
        </p:nvSpPr>
        <p:spPr>
          <a:xfrm>
            <a:off x="947738" y="790702"/>
            <a:ext cx="5761037" cy="614149"/>
          </a:xfrm>
          <a:prstGeom prst="rect">
            <a:avLst/>
          </a:prstGeom>
        </p:spPr>
        <p:txBody>
          <a:bodyPr/>
          <a:lstStyle>
            <a:lvl1pPr marL="0" indent="0">
              <a:buNone/>
              <a:defRPr sz="3200">
                <a:solidFill>
                  <a:schemeClr val="tx2">
                    <a:lumMod val="75000"/>
                    <a:lumOff val="25000"/>
                  </a:schemeClr>
                </a:solidFill>
                <a:latin typeface="Arial" panose="020B0604020202020204" pitchFamily="34" charset="0"/>
                <a:cs typeface="Arial" panose="020B0604020202020204" pitchFamily="34" charset="0"/>
              </a:defRPr>
            </a:lvl1pPr>
            <a:lvl2pPr marL="457200" indent="0">
              <a:buNone/>
              <a:defRPr sz="3200">
                <a:latin typeface="Arial" panose="020B0604020202020204" pitchFamily="34" charset="0"/>
                <a:cs typeface="Arial" panose="020B0604020202020204" pitchFamily="34" charset="0"/>
              </a:defRPr>
            </a:lvl2pPr>
          </a:lstStyle>
          <a:p>
            <a:pPr lvl="0"/>
            <a:r>
              <a:rPr lang="es-ES" dirty="0"/>
              <a:t>Título Arial 32</a:t>
            </a:r>
          </a:p>
        </p:txBody>
      </p:sp>
      <p:sp>
        <p:nvSpPr>
          <p:cNvPr id="12" name="Marcador de contenido 2">
            <a:extLst>
              <a:ext uri="{FF2B5EF4-FFF2-40B4-BE49-F238E27FC236}">
                <a16:creationId xmlns:a16="http://schemas.microsoft.com/office/drawing/2014/main" id="{80FDA27F-5C74-4562-B533-479154477DDF}"/>
              </a:ext>
            </a:extLst>
          </p:cNvPr>
          <p:cNvSpPr>
            <a:spLocks noGrp="1"/>
          </p:cNvSpPr>
          <p:nvPr>
            <p:ph sz="half" idx="1" hasCustomPrompt="1"/>
          </p:nvPr>
        </p:nvSpPr>
        <p:spPr>
          <a:xfrm>
            <a:off x="838200" y="1825625"/>
            <a:ext cx="5181600" cy="4351338"/>
          </a:xfrm>
          <a:prstGeom prst="rect">
            <a:avLst/>
          </a:prstGeom>
        </p:spPr>
        <p:txBody>
          <a:bodyPr/>
          <a:lstStyle>
            <a:lvl1pPr>
              <a:defRPr sz="2400">
                <a:solidFill>
                  <a:srgbClr val="4D4D4D"/>
                </a:solidFill>
                <a:latin typeface="Arial" panose="020B0604020202020204" pitchFamily="34" charset="0"/>
                <a:cs typeface="Arial" panose="020B0604020202020204" pitchFamily="34" charset="0"/>
              </a:defRPr>
            </a:lvl1pPr>
            <a:lvl2pPr>
              <a:defRPr>
                <a:solidFill>
                  <a:srgbClr val="4D4D4D"/>
                </a:solidFill>
                <a:latin typeface="Arial" panose="020B0604020202020204" pitchFamily="34" charset="0"/>
                <a:cs typeface="Arial" panose="020B0604020202020204" pitchFamily="34" charset="0"/>
              </a:defRPr>
            </a:lvl2pPr>
            <a:lvl3pPr>
              <a:defRPr>
                <a:solidFill>
                  <a:srgbClr val="4D4D4D"/>
                </a:solidFill>
                <a:latin typeface="Arial" panose="020B0604020202020204" pitchFamily="34" charset="0"/>
                <a:cs typeface="Arial" panose="020B0604020202020204" pitchFamily="34" charset="0"/>
              </a:defRPr>
            </a:lvl3pPr>
            <a:lvl4pPr>
              <a:defRPr>
                <a:solidFill>
                  <a:srgbClr val="4D4D4D"/>
                </a:solidFill>
                <a:latin typeface="Arial" panose="020B0604020202020204" pitchFamily="34" charset="0"/>
                <a:cs typeface="Arial" panose="020B0604020202020204" pitchFamily="34" charset="0"/>
              </a:defRPr>
            </a:lvl4pPr>
            <a:lvl5pPr>
              <a:defRPr>
                <a:solidFill>
                  <a:srgbClr val="4D4D4D"/>
                </a:solidFill>
                <a:latin typeface="Arial" panose="020B0604020202020204" pitchFamily="34" charset="0"/>
                <a:cs typeface="Arial" panose="020B0604020202020204" pitchFamily="34" charset="0"/>
              </a:defRPr>
            </a:lvl5pPr>
          </a:lstStyle>
          <a:p>
            <a:pPr lvl="0"/>
            <a:r>
              <a:rPr lang="es-ES" dirty="0"/>
              <a:t>Texto Arial 24</a:t>
            </a:r>
          </a:p>
        </p:txBody>
      </p:sp>
      <p:sp>
        <p:nvSpPr>
          <p:cNvPr id="13" name="Marcador de contenido 3">
            <a:extLst>
              <a:ext uri="{FF2B5EF4-FFF2-40B4-BE49-F238E27FC236}">
                <a16:creationId xmlns:a16="http://schemas.microsoft.com/office/drawing/2014/main" id="{2B558DC5-E781-457D-95DB-89AC63993DA6}"/>
              </a:ext>
            </a:extLst>
          </p:cNvPr>
          <p:cNvSpPr>
            <a:spLocks noGrp="1"/>
          </p:cNvSpPr>
          <p:nvPr>
            <p:ph sz="half" idx="2" hasCustomPrompt="1"/>
          </p:nvPr>
        </p:nvSpPr>
        <p:spPr>
          <a:xfrm>
            <a:off x="6172200" y="1825625"/>
            <a:ext cx="5181600" cy="4351338"/>
          </a:xfrm>
          <a:prstGeom prst="rect">
            <a:avLst/>
          </a:prstGeom>
        </p:spPr>
        <p:txBody>
          <a:bodyPr/>
          <a:lstStyle>
            <a:lvl1pPr>
              <a:defRPr sz="2400">
                <a:solidFill>
                  <a:srgbClr val="4D4D4D"/>
                </a:solidFill>
                <a:latin typeface="Arial" panose="020B0604020202020204" pitchFamily="34" charset="0"/>
                <a:cs typeface="Arial" panose="020B0604020202020204" pitchFamily="34" charset="0"/>
              </a:defRPr>
            </a:lvl1pPr>
            <a:lvl2pPr>
              <a:defRPr>
                <a:solidFill>
                  <a:srgbClr val="4D4D4D"/>
                </a:solidFill>
                <a:latin typeface="Arial" panose="020B0604020202020204" pitchFamily="34" charset="0"/>
                <a:cs typeface="Arial" panose="020B0604020202020204" pitchFamily="34" charset="0"/>
              </a:defRPr>
            </a:lvl2pPr>
            <a:lvl3pPr>
              <a:defRPr>
                <a:solidFill>
                  <a:srgbClr val="4D4D4D"/>
                </a:solidFill>
                <a:latin typeface="Arial" panose="020B0604020202020204" pitchFamily="34" charset="0"/>
                <a:cs typeface="Arial" panose="020B0604020202020204" pitchFamily="34" charset="0"/>
              </a:defRPr>
            </a:lvl3pPr>
            <a:lvl4pPr>
              <a:defRPr>
                <a:solidFill>
                  <a:srgbClr val="4D4D4D"/>
                </a:solidFill>
                <a:latin typeface="Arial" panose="020B0604020202020204" pitchFamily="34" charset="0"/>
                <a:cs typeface="Arial" panose="020B0604020202020204" pitchFamily="34" charset="0"/>
              </a:defRPr>
            </a:lvl4pPr>
            <a:lvl5pPr>
              <a:defRPr>
                <a:solidFill>
                  <a:srgbClr val="4D4D4D"/>
                </a:solidFill>
                <a:latin typeface="Arial" panose="020B0604020202020204" pitchFamily="34" charset="0"/>
                <a:cs typeface="Arial" panose="020B0604020202020204" pitchFamily="34" charset="0"/>
              </a:defRPr>
            </a:lvl5pPr>
          </a:lstStyle>
          <a:p>
            <a:pPr lvl="0"/>
            <a:r>
              <a:rPr lang="es-ES" dirty="0"/>
              <a:t>Texto Arial 24</a:t>
            </a:r>
          </a:p>
        </p:txBody>
      </p:sp>
    </p:spTree>
    <p:extLst>
      <p:ext uri="{BB962C8B-B14F-4D97-AF65-F5344CB8AC3E}">
        <p14:creationId xmlns:p14="http://schemas.microsoft.com/office/powerpoint/2010/main" val="33531111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o enumeración">
    <p:spTree>
      <p:nvGrpSpPr>
        <p:cNvPr id="1" name=""/>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4D2D5EF3-1B7F-4195-BC91-898DF1D427FE}"/>
              </a:ext>
            </a:extLst>
          </p:cNvPr>
          <p:cNvCxnSpPr>
            <a:cxnSpLocks/>
          </p:cNvCxnSpPr>
          <p:nvPr userDrawn="1"/>
        </p:nvCxnSpPr>
        <p:spPr>
          <a:xfrm>
            <a:off x="787441" y="1464310"/>
            <a:ext cx="0" cy="4594089"/>
          </a:xfrm>
          <a:prstGeom prst="line">
            <a:avLst/>
          </a:prstGeom>
          <a:ln w="76200">
            <a:solidFill>
              <a:srgbClr val="007D70"/>
            </a:solidFill>
          </a:ln>
        </p:spPr>
        <p:style>
          <a:lnRef idx="1">
            <a:schemeClr val="accent1"/>
          </a:lnRef>
          <a:fillRef idx="0">
            <a:schemeClr val="accent1"/>
          </a:fillRef>
          <a:effectRef idx="0">
            <a:schemeClr val="accent1"/>
          </a:effectRef>
          <a:fontRef idx="minor">
            <a:schemeClr val="tx1"/>
          </a:fontRef>
        </p:style>
      </p:cxnSp>
      <p:pic>
        <p:nvPicPr>
          <p:cNvPr id="11" name="Imagen 10" descr="Logotipo, nombre de la empresa&#10;&#10;Descripción generada automáticamente">
            <a:extLst>
              <a:ext uri="{FF2B5EF4-FFF2-40B4-BE49-F238E27FC236}">
                <a16:creationId xmlns:a16="http://schemas.microsoft.com/office/drawing/2014/main" id="{92EFD15B-CEAF-4B10-8D2E-17755E9B26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sp>
        <p:nvSpPr>
          <p:cNvPr id="13" name="Marcador de texto 7">
            <a:extLst>
              <a:ext uri="{FF2B5EF4-FFF2-40B4-BE49-F238E27FC236}">
                <a16:creationId xmlns:a16="http://schemas.microsoft.com/office/drawing/2014/main" id="{77C5A7CD-1E6A-4532-A916-CFA0444C1E50}"/>
              </a:ext>
            </a:extLst>
          </p:cNvPr>
          <p:cNvSpPr>
            <a:spLocks noGrp="1"/>
          </p:cNvSpPr>
          <p:nvPr>
            <p:ph type="body" sz="quarter" idx="11" hasCustomPrompt="1"/>
          </p:nvPr>
        </p:nvSpPr>
        <p:spPr>
          <a:xfrm>
            <a:off x="945996" y="1464310"/>
            <a:ext cx="9333067" cy="1385888"/>
          </a:xfrm>
          <a:prstGeom prst="rect">
            <a:avLst/>
          </a:prstGeom>
        </p:spPr>
        <p:txBody>
          <a:bodyPr/>
          <a:lstStyle>
            <a:lvl1pPr>
              <a:buNone/>
              <a:defRPr sz="9000">
                <a:solidFill>
                  <a:schemeClr val="tx1">
                    <a:lumMod val="75000"/>
                    <a:lumOff val="25000"/>
                  </a:schemeClr>
                </a:solidFill>
                <a:latin typeface="Arial" panose="020B0604020202020204" pitchFamily="34" charset="0"/>
                <a:cs typeface="Arial" panose="020B0604020202020204" pitchFamily="34" charset="0"/>
              </a:defRPr>
            </a:lvl1pPr>
          </a:lstStyle>
          <a:p>
            <a:pPr lvl="0"/>
            <a:r>
              <a:rPr lang="es-ES" dirty="0"/>
              <a:t>Subtítulo Arial 90</a:t>
            </a:r>
            <a:endParaRPr lang="es-CO" dirty="0"/>
          </a:p>
        </p:txBody>
      </p:sp>
      <p:sp>
        <p:nvSpPr>
          <p:cNvPr id="18" name="Marcador de texto 17">
            <a:extLst>
              <a:ext uri="{FF2B5EF4-FFF2-40B4-BE49-F238E27FC236}">
                <a16:creationId xmlns:a16="http://schemas.microsoft.com/office/drawing/2014/main" id="{9C7A9519-3BA9-4289-89BD-4F70DBDC6B20}"/>
              </a:ext>
            </a:extLst>
          </p:cNvPr>
          <p:cNvSpPr>
            <a:spLocks noGrp="1"/>
          </p:cNvSpPr>
          <p:nvPr>
            <p:ph type="body" sz="quarter" idx="12" hasCustomPrompt="1"/>
          </p:nvPr>
        </p:nvSpPr>
        <p:spPr>
          <a:xfrm>
            <a:off x="1047750" y="3579813"/>
            <a:ext cx="1027113" cy="781050"/>
          </a:xfrm>
          <a:prstGeom prst="rect">
            <a:avLst/>
          </a:prstGeom>
        </p:spPr>
        <p:txBody>
          <a:bodyPr/>
          <a:lstStyle>
            <a:lvl1pPr>
              <a:buNone/>
              <a:defRPr sz="3200" b="1">
                <a:solidFill>
                  <a:srgbClr val="007D70"/>
                </a:solidFill>
                <a:latin typeface="Arial" panose="020B0604020202020204" pitchFamily="34" charset="0"/>
                <a:cs typeface="Arial" panose="020B0604020202020204" pitchFamily="34" charset="0"/>
              </a:defRPr>
            </a:lvl1pPr>
          </a:lstStyle>
          <a:p>
            <a:pPr lvl="0"/>
            <a:r>
              <a:rPr lang="es-ES" dirty="0"/>
              <a:t>01.</a:t>
            </a:r>
            <a:endParaRPr lang="es-CO" dirty="0"/>
          </a:p>
        </p:txBody>
      </p:sp>
      <p:sp>
        <p:nvSpPr>
          <p:cNvPr id="19" name="Marcador de texto 17">
            <a:extLst>
              <a:ext uri="{FF2B5EF4-FFF2-40B4-BE49-F238E27FC236}">
                <a16:creationId xmlns:a16="http://schemas.microsoft.com/office/drawing/2014/main" id="{CD7B8F7F-2C2B-4B12-A20A-7ABC48070F85}"/>
              </a:ext>
            </a:extLst>
          </p:cNvPr>
          <p:cNvSpPr>
            <a:spLocks noGrp="1"/>
          </p:cNvSpPr>
          <p:nvPr>
            <p:ph type="body" sz="quarter" idx="13" hasCustomPrompt="1"/>
          </p:nvPr>
        </p:nvSpPr>
        <p:spPr>
          <a:xfrm>
            <a:off x="4177526" y="3579813"/>
            <a:ext cx="1027113" cy="781050"/>
          </a:xfrm>
          <a:prstGeom prst="rect">
            <a:avLst/>
          </a:prstGeom>
        </p:spPr>
        <p:txBody>
          <a:bodyPr/>
          <a:lstStyle>
            <a:lvl1pPr>
              <a:buNone/>
              <a:defRPr sz="3200" b="1">
                <a:solidFill>
                  <a:srgbClr val="007D70"/>
                </a:solidFill>
                <a:latin typeface="Arial" panose="020B0604020202020204" pitchFamily="34" charset="0"/>
                <a:cs typeface="Arial" panose="020B0604020202020204" pitchFamily="34" charset="0"/>
              </a:defRPr>
            </a:lvl1pPr>
          </a:lstStyle>
          <a:p>
            <a:pPr lvl="0"/>
            <a:r>
              <a:rPr lang="es-ES" dirty="0"/>
              <a:t>02.</a:t>
            </a:r>
            <a:endParaRPr lang="es-CO" dirty="0"/>
          </a:p>
        </p:txBody>
      </p:sp>
      <p:sp>
        <p:nvSpPr>
          <p:cNvPr id="20" name="Marcador de texto 17">
            <a:extLst>
              <a:ext uri="{FF2B5EF4-FFF2-40B4-BE49-F238E27FC236}">
                <a16:creationId xmlns:a16="http://schemas.microsoft.com/office/drawing/2014/main" id="{F6B18725-C477-42A4-ABAB-9B655DEE307E}"/>
              </a:ext>
            </a:extLst>
          </p:cNvPr>
          <p:cNvSpPr>
            <a:spLocks noGrp="1"/>
          </p:cNvSpPr>
          <p:nvPr>
            <p:ph type="body" sz="quarter" idx="14" hasCustomPrompt="1"/>
          </p:nvPr>
        </p:nvSpPr>
        <p:spPr>
          <a:xfrm>
            <a:off x="7307302" y="3579813"/>
            <a:ext cx="1027113" cy="781050"/>
          </a:xfrm>
          <a:prstGeom prst="rect">
            <a:avLst/>
          </a:prstGeom>
        </p:spPr>
        <p:txBody>
          <a:bodyPr/>
          <a:lstStyle>
            <a:lvl1pPr>
              <a:buNone/>
              <a:defRPr sz="3200" b="1">
                <a:solidFill>
                  <a:srgbClr val="007D70"/>
                </a:solidFill>
                <a:latin typeface="Arial" panose="020B0604020202020204" pitchFamily="34" charset="0"/>
                <a:cs typeface="Arial" panose="020B0604020202020204" pitchFamily="34" charset="0"/>
              </a:defRPr>
            </a:lvl1pPr>
          </a:lstStyle>
          <a:p>
            <a:pPr lvl="0"/>
            <a:r>
              <a:rPr lang="es-ES" dirty="0"/>
              <a:t>03.</a:t>
            </a:r>
            <a:endParaRPr lang="es-CO" dirty="0"/>
          </a:p>
        </p:txBody>
      </p:sp>
      <p:sp>
        <p:nvSpPr>
          <p:cNvPr id="22" name="Marcador de texto 21">
            <a:extLst>
              <a:ext uri="{FF2B5EF4-FFF2-40B4-BE49-F238E27FC236}">
                <a16:creationId xmlns:a16="http://schemas.microsoft.com/office/drawing/2014/main" id="{B85D8061-1DA2-47FE-8CD5-89BACCA58EFA}"/>
              </a:ext>
            </a:extLst>
          </p:cNvPr>
          <p:cNvSpPr>
            <a:spLocks noGrp="1"/>
          </p:cNvSpPr>
          <p:nvPr>
            <p:ph type="body" sz="quarter" idx="15" hasCustomPrompt="1"/>
          </p:nvPr>
        </p:nvSpPr>
        <p:spPr>
          <a:xfrm>
            <a:off x="1047750" y="4594225"/>
            <a:ext cx="2798763" cy="1282700"/>
          </a:xfrm>
          <a:prstGeom prst="rect">
            <a:avLst/>
          </a:prstGeom>
        </p:spPr>
        <p:txBody>
          <a:bodyPr/>
          <a:lstStyle>
            <a:lvl1pPr>
              <a:defRPr>
                <a:solidFill>
                  <a:srgbClr val="4D4D4D"/>
                </a:solidFill>
                <a:latin typeface="Arial" panose="020B0604020202020204" pitchFamily="34" charset="0"/>
                <a:cs typeface="Arial" panose="020B0604020202020204" pitchFamily="34" charset="0"/>
              </a:defRPr>
            </a:lvl1pPr>
          </a:lstStyle>
          <a:p>
            <a:pPr lvl="0"/>
            <a:r>
              <a:rPr lang="es-ES" dirty="0"/>
              <a:t>Texto 1</a:t>
            </a:r>
          </a:p>
        </p:txBody>
      </p:sp>
      <p:sp>
        <p:nvSpPr>
          <p:cNvPr id="23" name="Marcador de texto 21">
            <a:extLst>
              <a:ext uri="{FF2B5EF4-FFF2-40B4-BE49-F238E27FC236}">
                <a16:creationId xmlns:a16="http://schemas.microsoft.com/office/drawing/2014/main" id="{C3BAD494-2E1F-4EDB-8B71-5C7ECB804DDA}"/>
              </a:ext>
            </a:extLst>
          </p:cNvPr>
          <p:cNvSpPr>
            <a:spLocks noGrp="1"/>
          </p:cNvSpPr>
          <p:nvPr>
            <p:ph type="body" sz="quarter" idx="16" hasCustomPrompt="1"/>
          </p:nvPr>
        </p:nvSpPr>
        <p:spPr>
          <a:xfrm>
            <a:off x="4177526" y="4594225"/>
            <a:ext cx="2798763" cy="1282700"/>
          </a:xfrm>
          <a:prstGeom prst="rect">
            <a:avLst/>
          </a:prstGeom>
        </p:spPr>
        <p:txBody>
          <a:bodyPr/>
          <a:lstStyle>
            <a:lvl1pPr>
              <a:defRPr>
                <a:solidFill>
                  <a:srgbClr val="4D4D4D"/>
                </a:solidFill>
                <a:latin typeface="Arial" panose="020B0604020202020204" pitchFamily="34" charset="0"/>
                <a:cs typeface="Arial" panose="020B0604020202020204" pitchFamily="34" charset="0"/>
              </a:defRPr>
            </a:lvl1pPr>
          </a:lstStyle>
          <a:p>
            <a:pPr lvl="0"/>
            <a:r>
              <a:rPr lang="es-ES" dirty="0"/>
              <a:t>Texto 2</a:t>
            </a:r>
          </a:p>
          <a:p>
            <a:pPr lvl="0"/>
            <a:endParaRPr lang="es-ES" dirty="0"/>
          </a:p>
        </p:txBody>
      </p:sp>
      <p:sp>
        <p:nvSpPr>
          <p:cNvPr id="24" name="Marcador de texto 21">
            <a:extLst>
              <a:ext uri="{FF2B5EF4-FFF2-40B4-BE49-F238E27FC236}">
                <a16:creationId xmlns:a16="http://schemas.microsoft.com/office/drawing/2014/main" id="{E0796E02-5813-4148-88DF-8DEC0ED67FBE}"/>
              </a:ext>
            </a:extLst>
          </p:cNvPr>
          <p:cNvSpPr>
            <a:spLocks noGrp="1"/>
          </p:cNvSpPr>
          <p:nvPr>
            <p:ph type="body" sz="quarter" idx="17" hasCustomPrompt="1"/>
          </p:nvPr>
        </p:nvSpPr>
        <p:spPr>
          <a:xfrm>
            <a:off x="7307302" y="4594225"/>
            <a:ext cx="2798763" cy="1308289"/>
          </a:xfrm>
          <a:prstGeom prst="rect">
            <a:avLst/>
          </a:prstGeom>
        </p:spPr>
        <p:txBody>
          <a:bodyPr/>
          <a:lstStyle>
            <a:lvl1pPr>
              <a:defRPr>
                <a:solidFill>
                  <a:srgbClr val="4D4D4D"/>
                </a:solidFill>
                <a:latin typeface="Arial" panose="020B0604020202020204" pitchFamily="34" charset="0"/>
                <a:cs typeface="Arial" panose="020B0604020202020204" pitchFamily="34" charset="0"/>
              </a:defRPr>
            </a:lvl1pPr>
          </a:lstStyle>
          <a:p>
            <a:pPr lvl="0"/>
            <a:r>
              <a:rPr lang="es-ES" dirty="0"/>
              <a:t>Texto 3</a:t>
            </a:r>
          </a:p>
        </p:txBody>
      </p:sp>
      <p:sp>
        <p:nvSpPr>
          <p:cNvPr id="14" name="CuadroTexto 13">
            <a:extLst>
              <a:ext uri="{FF2B5EF4-FFF2-40B4-BE49-F238E27FC236}">
                <a16:creationId xmlns:a16="http://schemas.microsoft.com/office/drawing/2014/main" id="{82ED41C4-09C8-4B74-B011-CA3D766BAD46}"/>
              </a:ext>
            </a:extLst>
          </p:cNvPr>
          <p:cNvSpPr txBox="1"/>
          <p:nvPr userDrawn="1"/>
        </p:nvSpPr>
        <p:spPr>
          <a:xfrm>
            <a:off x="9330388" y="6596390"/>
            <a:ext cx="2874264" cy="261610"/>
          </a:xfrm>
          <a:prstGeom prst="rect">
            <a:avLst/>
          </a:prstGeom>
          <a:noFill/>
        </p:spPr>
        <p:txBody>
          <a:bodyPr wrap="square" rtlCol="0">
            <a:spAutoFit/>
          </a:bodyPr>
          <a:lstStyle/>
          <a:p>
            <a:r>
              <a:rPr lang="es-CO" sz="1050" dirty="0">
                <a:solidFill>
                  <a:srgbClr val="4D4D4D"/>
                </a:solidFill>
                <a:latin typeface="Arial" panose="020B0604020202020204" pitchFamily="34" charset="0"/>
                <a:cs typeface="Arial" panose="020B0604020202020204" pitchFamily="34" charset="0"/>
              </a:rPr>
              <a:t>Información Confidencial © Choucair 2021</a:t>
            </a:r>
          </a:p>
        </p:txBody>
      </p:sp>
    </p:spTree>
    <p:extLst>
      <p:ext uri="{BB962C8B-B14F-4D97-AF65-F5344CB8AC3E}">
        <p14:creationId xmlns:p14="http://schemas.microsoft.com/office/powerpoint/2010/main" val="35353707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genda o enumeración">
    <p:spTree>
      <p:nvGrpSpPr>
        <p:cNvPr id="1" name=""/>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4D2D5EF3-1B7F-4195-BC91-898DF1D427FE}"/>
              </a:ext>
            </a:extLst>
          </p:cNvPr>
          <p:cNvCxnSpPr>
            <a:cxnSpLocks/>
          </p:cNvCxnSpPr>
          <p:nvPr userDrawn="1"/>
        </p:nvCxnSpPr>
        <p:spPr>
          <a:xfrm>
            <a:off x="787441" y="1464310"/>
            <a:ext cx="0" cy="4594089"/>
          </a:xfrm>
          <a:prstGeom prst="line">
            <a:avLst/>
          </a:prstGeom>
          <a:ln w="76200">
            <a:solidFill>
              <a:srgbClr val="007D70"/>
            </a:solidFill>
          </a:ln>
        </p:spPr>
        <p:style>
          <a:lnRef idx="1">
            <a:schemeClr val="accent1"/>
          </a:lnRef>
          <a:fillRef idx="0">
            <a:schemeClr val="accent1"/>
          </a:fillRef>
          <a:effectRef idx="0">
            <a:schemeClr val="accent1"/>
          </a:effectRef>
          <a:fontRef idx="minor">
            <a:schemeClr val="tx1"/>
          </a:fontRef>
        </p:style>
      </p:cxnSp>
      <p:pic>
        <p:nvPicPr>
          <p:cNvPr id="11" name="Imagen 10" descr="Logotipo, nombre de la empresa&#10;&#10;Descripción generada automáticamente">
            <a:extLst>
              <a:ext uri="{FF2B5EF4-FFF2-40B4-BE49-F238E27FC236}">
                <a16:creationId xmlns:a16="http://schemas.microsoft.com/office/drawing/2014/main" id="{92EFD15B-CEAF-4B10-8D2E-17755E9B26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sp>
        <p:nvSpPr>
          <p:cNvPr id="14" name="CuadroTexto 13">
            <a:extLst>
              <a:ext uri="{FF2B5EF4-FFF2-40B4-BE49-F238E27FC236}">
                <a16:creationId xmlns:a16="http://schemas.microsoft.com/office/drawing/2014/main" id="{82ED41C4-09C8-4B74-B011-CA3D766BAD46}"/>
              </a:ext>
            </a:extLst>
          </p:cNvPr>
          <p:cNvSpPr txBox="1"/>
          <p:nvPr userDrawn="1"/>
        </p:nvSpPr>
        <p:spPr>
          <a:xfrm>
            <a:off x="9330388" y="6596390"/>
            <a:ext cx="2874264" cy="261610"/>
          </a:xfrm>
          <a:prstGeom prst="rect">
            <a:avLst/>
          </a:prstGeom>
          <a:noFill/>
        </p:spPr>
        <p:txBody>
          <a:bodyPr wrap="square" rtlCol="0">
            <a:spAutoFit/>
          </a:bodyPr>
          <a:lstStyle/>
          <a:p>
            <a:r>
              <a:rPr lang="es-CO" sz="1050" dirty="0">
                <a:solidFill>
                  <a:srgbClr val="4D4D4D"/>
                </a:solidFill>
                <a:latin typeface="Arial" panose="020B0604020202020204" pitchFamily="34" charset="0"/>
                <a:cs typeface="Arial" panose="020B0604020202020204" pitchFamily="34" charset="0"/>
              </a:rPr>
              <a:t>Información Confidencial © Choucair 2021</a:t>
            </a:r>
          </a:p>
        </p:txBody>
      </p:sp>
      <p:sp>
        <p:nvSpPr>
          <p:cNvPr id="12" name="Título 3">
            <a:extLst>
              <a:ext uri="{FF2B5EF4-FFF2-40B4-BE49-F238E27FC236}">
                <a16:creationId xmlns:a16="http://schemas.microsoft.com/office/drawing/2014/main" id="{25BC8AE0-AFF1-4C69-BA30-C11724F6253C}"/>
              </a:ext>
            </a:extLst>
          </p:cNvPr>
          <p:cNvSpPr>
            <a:spLocks noGrp="1"/>
          </p:cNvSpPr>
          <p:nvPr>
            <p:ph type="title"/>
          </p:nvPr>
        </p:nvSpPr>
        <p:spPr>
          <a:xfrm>
            <a:off x="987425" y="1280882"/>
            <a:ext cx="8941420" cy="714174"/>
          </a:xfrm>
          <a:prstGeom prst="rect">
            <a:avLst/>
          </a:prstGeom>
        </p:spPr>
        <p:txBody>
          <a:bodyPr/>
          <a:lstStyle>
            <a:lvl1pPr algn="l">
              <a:defRPr sz="3200">
                <a:solidFill>
                  <a:schemeClr val="tx1">
                    <a:lumMod val="75000"/>
                    <a:lumOff val="25000"/>
                  </a:schemeClr>
                </a:solidFill>
                <a:latin typeface="Arial" panose="020B0604020202020204" pitchFamily="34" charset="0"/>
                <a:cs typeface="Arial" panose="020B0604020202020204" pitchFamily="34" charset="0"/>
              </a:defRPr>
            </a:lvl1pPr>
          </a:lstStyle>
          <a:p>
            <a:endParaRPr lang="es-CO" dirty="0"/>
          </a:p>
        </p:txBody>
      </p:sp>
      <p:sp>
        <p:nvSpPr>
          <p:cNvPr id="4" name="Marcador de texto 3">
            <a:extLst>
              <a:ext uri="{FF2B5EF4-FFF2-40B4-BE49-F238E27FC236}">
                <a16:creationId xmlns:a16="http://schemas.microsoft.com/office/drawing/2014/main" id="{9EBEDBB7-CBD4-4BAD-897D-90E6D9A48DBF}"/>
              </a:ext>
            </a:extLst>
          </p:cNvPr>
          <p:cNvSpPr>
            <a:spLocks noGrp="1"/>
          </p:cNvSpPr>
          <p:nvPr>
            <p:ph type="body" sz="quarter" idx="10" hasCustomPrompt="1"/>
          </p:nvPr>
        </p:nvSpPr>
        <p:spPr>
          <a:xfrm>
            <a:off x="987425" y="2076450"/>
            <a:ext cx="8942388" cy="3933825"/>
          </a:xfrm>
          <a:prstGeom prst="rect">
            <a:avLst/>
          </a:prstGeom>
        </p:spPr>
        <p:txBody>
          <a:bodyPr/>
          <a:lstStyle>
            <a:lvl1pPr>
              <a:defRPr sz="2400">
                <a:solidFill>
                  <a:srgbClr val="4D4D4D"/>
                </a:solidFill>
                <a:latin typeface="Arial" panose="020B0604020202020204" pitchFamily="34" charset="0"/>
                <a:cs typeface="Arial" panose="020B0604020202020204" pitchFamily="34" charset="0"/>
              </a:defRPr>
            </a:lvl1pPr>
          </a:lstStyle>
          <a:p>
            <a:pPr lvl="0"/>
            <a:r>
              <a:rPr lang="es-ES" dirty="0"/>
              <a:t>Arial 24</a:t>
            </a:r>
            <a:endParaRPr lang="es-CO" dirty="0"/>
          </a:p>
        </p:txBody>
      </p:sp>
    </p:spTree>
    <p:extLst>
      <p:ext uri="{BB962C8B-B14F-4D97-AF65-F5344CB8AC3E}">
        <p14:creationId xmlns:p14="http://schemas.microsoft.com/office/powerpoint/2010/main" val="40220903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erpo de la presentación">
    <p:spTree>
      <p:nvGrpSpPr>
        <p:cNvPr id="1" name=""/>
        <p:cNvGrpSpPr/>
        <p:nvPr/>
      </p:nvGrpSpPr>
      <p:grpSpPr>
        <a:xfrm>
          <a:off x="0" y="0"/>
          <a:ext cx="0" cy="0"/>
          <a:chOff x="0" y="0"/>
          <a:chExt cx="0" cy="0"/>
        </a:xfrm>
      </p:grpSpPr>
      <p:pic>
        <p:nvPicPr>
          <p:cNvPr id="11" name="Imagen 10" descr="Logotipo, nombre de la empresa&#10;&#10;Descripción generada automáticamente">
            <a:extLst>
              <a:ext uri="{FF2B5EF4-FFF2-40B4-BE49-F238E27FC236}">
                <a16:creationId xmlns:a16="http://schemas.microsoft.com/office/drawing/2014/main" id="{423C6515-8C38-49B2-8A8A-4FF57D06FD1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sp>
        <p:nvSpPr>
          <p:cNvPr id="17" name="CuadroTexto 16">
            <a:extLst>
              <a:ext uri="{FF2B5EF4-FFF2-40B4-BE49-F238E27FC236}">
                <a16:creationId xmlns:a16="http://schemas.microsoft.com/office/drawing/2014/main" id="{3F6F5FD5-64EF-4E5F-87D7-5B182480637B}"/>
              </a:ext>
            </a:extLst>
          </p:cNvPr>
          <p:cNvSpPr txBox="1"/>
          <p:nvPr userDrawn="1"/>
        </p:nvSpPr>
        <p:spPr>
          <a:xfrm>
            <a:off x="9330388" y="6596390"/>
            <a:ext cx="2874264" cy="261610"/>
          </a:xfrm>
          <a:prstGeom prst="rect">
            <a:avLst/>
          </a:prstGeom>
          <a:noFill/>
        </p:spPr>
        <p:txBody>
          <a:bodyPr wrap="square" rtlCol="0">
            <a:spAutoFit/>
          </a:bodyPr>
          <a:lstStyle/>
          <a:p>
            <a:r>
              <a:rPr lang="es-CO" sz="1050" dirty="0">
                <a:solidFill>
                  <a:srgbClr val="4D4D4D"/>
                </a:solidFill>
                <a:latin typeface="Arial" panose="020B0604020202020204" pitchFamily="34" charset="0"/>
                <a:cs typeface="Arial" panose="020B0604020202020204" pitchFamily="34" charset="0"/>
              </a:rPr>
              <a:t>Información Confidencial © Choucair 2021</a:t>
            </a:r>
          </a:p>
        </p:txBody>
      </p:sp>
      <p:sp>
        <p:nvSpPr>
          <p:cNvPr id="6" name="Marcador de posición de imagen 5">
            <a:extLst>
              <a:ext uri="{FF2B5EF4-FFF2-40B4-BE49-F238E27FC236}">
                <a16:creationId xmlns:a16="http://schemas.microsoft.com/office/drawing/2014/main" id="{CDBBDCE9-27DD-41EE-8C06-41CA97DA333D}"/>
              </a:ext>
            </a:extLst>
          </p:cNvPr>
          <p:cNvSpPr>
            <a:spLocks noGrp="1"/>
          </p:cNvSpPr>
          <p:nvPr>
            <p:ph type="pic" sz="quarter" idx="10"/>
          </p:nvPr>
        </p:nvSpPr>
        <p:spPr>
          <a:xfrm>
            <a:off x="271463" y="1122363"/>
            <a:ext cx="11649076" cy="5391150"/>
          </a:xfrm>
          <a:prstGeom prst="rect">
            <a:avLst/>
          </a:prstGeom>
        </p:spPr>
        <p:txBody>
          <a:bodyPr/>
          <a:lstStyle>
            <a:lvl1pPr>
              <a:defRPr sz="2400">
                <a:latin typeface="Arial" panose="020B0604020202020204" pitchFamily="34" charset="0"/>
                <a:cs typeface="Arial" panose="020B0604020202020204" pitchFamily="34" charset="0"/>
              </a:defRPr>
            </a:lvl1pPr>
          </a:lstStyle>
          <a:p>
            <a:endParaRPr lang="es-CO" dirty="0"/>
          </a:p>
        </p:txBody>
      </p:sp>
    </p:spTree>
    <p:extLst>
      <p:ext uri="{BB962C8B-B14F-4D97-AF65-F5344CB8AC3E}">
        <p14:creationId xmlns:p14="http://schemas.microsoft.com/office/powerpoint/2010/main" val="1536686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erpo de la presentación">
    <p:spTree>
      <p:nvGrpSpPr>
        <p:cNvPr id="1" name=""/>
        <p:cNvGrpSpPr/>
        <p:nvPr/>
      </p:nvGrpSpPr>
      <p:grpSpPr>
        <a:xfrm>
          <a:off x="0" y="0"/>
          <a:ext cx="0" cy="0"/>
          <a:chOff x="0" y="0"/>
          <a:chExt cx="0" cy="0"/>
        </a:xfrm>
      </p:grpSpPr>
      <p:pic>
        <p:nvPicPr>
          <p:cNvPr id="11" name="Imagen 10" descr="Logotipo, nombre de la empresa&#10;&#10;Descripción generada automáticamente">
            <a:extLst>
              <a:ext uri="{FF2B5EF4-FFF2-40B4-BE49-F238E27FC236}">
                <a16:creationId xmlns:a16="http://schemas.microsoft.com/office/drawing/2014/main" id="{423C6515-8C38-49B2-8A8A-4FF57D06FD1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9211" y="343984"/>
            <a:ext cx="1676619" cy="502985"/>
          </a:xfrm>
          <a:prstGeom prst="rect">
            <a:avLst/>
          </a:prstGeom>
        </p:spPr>
      </p:pic>
      <p:sp>
        <p:nvSpPr>
          <p:cNvPr id="6" name="Marcador de posición de imagen 5">
            <a:extLst>
              <a:ext uri="{FF2B5EF4-FFF2-40B4-BE49-F238E27FC236}">
                <a16:creationId xmlns:a16="http://schemas.microsoft.com/office/drawing/2014/main" id="{CDBBDCE9-27DD-41EE-8C06-41CA97DA333D}"/>
              </a:ext>
            </a:extLst>
          </p:cNvPr>
          <p:cNvSpPr>
            <a:spLocks noGrp="1"/>
          </p:cNvSpPr>
          <p:nvPr>
            <p:ph type="pic" sz="quarter" idx="10"/>
          </p:nvPr>
        </p:nvSpPr>
        <p:spPr>
          <a:xfrm>
            <a:off x="271463" y="1122363"/>
            <a:ext cx="11649076" cy="5391150"/>
          </a:xfrm>
          <a:prstGeom prst="rect">
            <a:avLst/>
          </a:prstGeom>
        </p:spPr>
        <p:txBody>
          <a:bodyPr/>
          <a:lstStyle>
            <a:lvl1pPr>
              <a:defRPr sz="2400">
                <a:latin typeface="Arial" panose="020B0604020202020204" pitchFamily="34" charset="0"/>
                <a:cs typeface="Arial" panose="020B0604020202020204" pitchFamily="34" charset="0"/>
              </a:defRPr>
            </a:lvl1pPr>
          </a:lstStyle>
          <a:p>
            <a:endParaRPr lang="es-CO" dirty="0"/>
          </a:p>
        </p:txBody>
      </p:sp>
    </p:spTree>
    <p:extLst>
      <p:ext uri="{BB962C8B-B14F-4D97-AF65-F5344CB8AC3E}">
        <p14:creationId xmlns:p14="http://schemas.microsoft.com/office/powerpoint/2010/main" val="4250881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8239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ierre">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08B7DDC-BE55-4170-9A48-B2F15F9A65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612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EF9FA-1B61-4BBF-9BF6-2DD49CC7922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ACA8458-3734-4998-8F13-15EAF6B10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CC617971-4B71-40E2-8569-F5B02DCCC94C}"/>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5" name="Marcador de pie de página 4">
            <a:extLst>
              <a:ext uri="{FF2B5EF4-FFF2-40B4-BE49-F238E27FC236}">
                <a16:creationId xmlns:a16="http://schemas.microsoft.com/office/drawing/2014/main" id="{0BF05AB8-3B89-49D5-8FDE-A7C6E85925A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33A551F-2511-4C69-A7CA-5F78D67354D6}"/>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3796453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41E252-B876-4355-BB92-996C765E295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33EF01C-70CF-4FE0-B4BC-73A7B6FEA40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BFA60262-8202-4B8E-ADD4-6102EDBDF96B}"/>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F67B40F-DB66-4498-BB2B-1E2D72EF676A}"/>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6" name="Marcador de pie de página 5">
            <a:extLst>
              <a:ext uri="{FF2B5EF4-FFF2-40B4-BE49-F238E27FC236}">
                <a16:creationId xmlns:a16="http://schemas.microsoft.com/office/drawing/2014/main" id="{CBA935C5-8F0A-4FF9-9856-A7231F38480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4DB3740-AA88-4ED6-896F-56E5D3F39EF3}"/>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167211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EE57D-1D59-4B78-8D84-6241388203C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4AE1E42-4B98-4D36-948C-81AFB4F204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89251635-7AD5-4345-B7FE-0E01D03B632A}"/>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032608-7256-4312-A35C-1AEAA07BE8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36866D8C-0D7C-478B-80EF-9DC5C16B09FA}"/>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4DFBDA9-544F-4C84-861A-84AD5620E4CB}"/>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8" name="Marcador de pie de página 7">
            <a:extLst>
              <a:ext uri="{FF2B5EF4-FFF2-40B4-BE49-F238E27FC236}">
                <a16:creationId xmlns:a16="http://schemas.microsoft.com/office/drawing/2014/main" id="{64E7C909-DDF9-4DDE-AFA1-47D23849898A}"/>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5940DB8-5FC8-4CA2-A50B-CF896B2DA079}"/>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77486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86F56D-E8C1-41FB-B3A2-14482777582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4BE4C8D5-9BE7-4F34-B8F0-4C3277E4F686}"/>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4" name="Marcador de pie de página 3">
            <a:extLst>
              <a:ext uri="{FF2B5EF4-FFF2-40B4-BE49-F238E27FC236}">
                <a16:creationId xmlns:a16="http://schemas.microsoft.com/office/drawing/2014/main" id="{C64598EE-F12B-4D88-9ADC-34F9B5309B0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D61D09E-AA39-4E93-8508-27413E849B35}"/>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3206210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81033ED-D8E0-435D-A425-84126E70986C}"/>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3" name="Marcador de pie de página 2">
            <a:extLst>
              <a:ext uri="{FF2B5EF4-FFF2-40B4-BE49-F238E27FC236}">
                <a16:creationId xmlns:a16="http://schemas.microsoft.com/office/drawing/2014/main" id="{7974069B-E72C-49A5-832C-7931CCF64C8C}"/>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08CBA52A-100E-4995-AB82-EE2C95FD0292}"/>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4222603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6E467-F142-4EAE-A082-8C7B8E481A8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A6012E7-D3E9-4168-B538-B36F3EC1EA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FEB5D0C-505D-4282-876D-584140526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0AF3F760-2AF3-44DE-8D20-FA91043178CB}"/>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6" name="Marcador de pie de página 5">
            <a:extLst>
              <a:ext uri="{FF2B5EF4-FFF2-40B4-BE49-F238E27FC236}">
                <a16:creationId xmlns:a16="http://schemas.microsoft.com/office/drawing/2014/main" id="{B49517BC-D36A-4C7E-806D-8A857674C9E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9B86B95-7CC4-4AF7-B288-181C3C9AB524}"/>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3992603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D4B01A-468A-496F-B263-2F91160C409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0CD67FF7-0CF4-414E-8485-E5E89F42E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C9D011E-5AC1-424B-9350-C244C40D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2BF2068E-0A71-4227-B05A-117F17AB3F4E}"/>
              </a:ext>
            </a:extLst>
          </p:cNvPr>
          <p:cNvSpPr>
            <a:spLocks noGrp="1"/>
          </p:cNvSpPr>
          <p:nvPr>
            <p:ph type="dt" sz="half" idx="10"/>
          </p:nvPr>
        </p:nvSpPr>
        <p:spPr/>
        <p:txBody>
          <a:bodyPr/>
          <a:lstStyle/>
          <a:p>
            <a:fld id="{8CEB6C35-2000-4B1C-9F3C-DCBAB1C4E1EA}" type="datetimeFigureOut">
              <a:rPr lang="es-CO" smtClean="0"/>
              <a:t>3/08/2022</a:t>
            </a:fld>
            <a:endParaRPr lang="es-CO"/>
          </a:p>
        </p:txBody>
      </p:sp>
      <p:sp>
        <p:nvSpPr>
          <p:cNvPr id="6" name="Marcador de pie de página 5">
            <a:extLst>
              <a:ext uri="{FF2B5EF4-FFF2-40B4-BE49-F238E27FC236}">
                <a16:creationId xmlns:a16="http://schemas.microsoft.com/office/drawing/2014/main" id="{966A1008-6B90-42B0-9990-A57E0949F26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F0EBD1E-B607-421C-884F-E79EC430BFC2}"/>
              </a:ext>
            </a:extLst>
          </p:cNvPr>
          <p:cNvSpPr>
            <a:spLocks noGrp="1"/>
          </p:cNvSpPr>
          <p:nvPr>
            <p:ph type="sldNum" sz="quarter" idx="12"/>
          </p:nvPr>
        </p:nvSpPr>
        <p:spPr/>
        <p:txBody>
          <a:bodyPr/>
          <a:lstStyle/>
          <a:p>
            <a:fld id="{0BC682AA-858E-46FC-962A-A54DA223680F}" type="slidenum">
              <a:rPr lang="es-CO" smtClean="0"/>
              <a:t>‹Nº›</a:t>
            </a:fld>
            <a:endParaRPr lang="es-CO"/>
          </a:p>
        </p:txBody>
      </p:sp>
    </p:spTree>
    <p:extLst>
      <p:ext uri="{BB962C8B-B14F-4D97-AF65-F5344CB8AC3E}">
        <p14:creationId xmlns:p14="http://schemas.microsoft.com/office/powerpoint/2010/main" val="2337867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E3937B7-0BD5-4E15-8BFC-18FF3C4B6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5CB9B26-A8E4-4693-812D-77B19DE47B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EDF6C72-3B34-4B23-A377-C9074B723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B6C35-2000-4B1C-9F3C-DCBAB1C4E1EA}" type="datetimeFigureOut">
              <a:rPr lang="es-CO" smtClean="0"/>
              <a:t>3/08/2022</a:t>
            </a:fld>
            <a:endParaRPr lang="es-CO"/>
          </a:p>
        </p:txBody>
      </p:sp>
      <p:sp>
        <p:nvSpPr>
          <p:cNvPr id="5" name="Marcador de pie de página 4">
            <a:extLst>
              <a:ext uri="{FF2B5EF4-FFF2-40B4-BE49-F238E27FC236}">
                <a16:creationId xmlns:a16="http://schemas.microsoft.com/office/drawing/2014/main" id="{30DEE2F5-1826-4E68-A3FE-50100CA7B2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8971423-4760-414F-BCDE-A331D2EF04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682AA-858E-46FC-962A-A54DA223680F}" type="slidenum">
              <a:rPr lang="es-CO" smtClean="0"/>
              <a:t>‹Nº›</a:t>
            </a:fld>
            <a:endParaRPr lang="es-CO"/>
          </a:p>
        </p:txBody>
      </p:sp>
    </p:spTree>
    <p:extLst>
      <p:ext uri="{BB962C8B-B14F-4D97-AF65-F5344CB8AC3E}">
        <p14:creationId xmlns:p14="http://schemas.microsoft.com/office/powerpoint/2010/main" val="3419542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20731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8F7F356-CD28-4D64-8A86-E400483E0FB3}"/>
              </a:ext>
            </a:extLst>
          </p:cNvPr>
          <p:cNvSpPr/>
          <p:nvPr/>
        </p:nvSpPr>
        <p:spPr>
          <a:xfrm>
            <a:off x="0" y="0"/>
            <a:ext cx="12192000"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texto 5">
            <a:extLst>
              <a:ext uri="{FF2B5EF4-FFF2-40B4-BE49-F238E27FC236}">
                <a16:creationId xmlns:a16="http://schemas.microsoft.com/office/drawing/2014/main" id="{E7160D46-C7B2-477A-B48C-31A89283BE10}"/>
              </a:ext>
            </a:extLst>
          </p:cNvPr>
          <p:cNvSpPr txBox="1">
            <a:spLocks/>
          </p:cNvSpPr>
          <p:nvPr/>
        </p:nvSpPr>
        <p:spPr>
          <a:xfrm>
            <a:off x="2323007" y="3726883"/>
            <a:ext cx="7706405" cy="5957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0" dirty="0">
                <a:latin typeface="Arial "/>
              </a:rPr>
              <a:t>COMO PORTADAS:</a:t>
            </a:r>
            <a:endParaRPr lang="es-CO" b="0" dirty="0">
              <a:latin typeface="Arial "/>
            </a:endParaRPr>
          </a:p>
        </p:txBody>
      </p:sp>
      <p:sp>
        <p:nvSpPr>
          <p:cNvPr id="5" name="Elipse 4">
            <a:extLst>
              <a:ext uri="{FF2B5EF4-FFF2-40B4-BE49-F238E27FC236}">
                <a16:creationId xmlns:a16="http://schemas.microsoft.com/office/drawing/2014/main" id="{A2CA484C-801D-4064-A951-C589C4439A8E}"/>
              </a:ext>
            </a:extLst>
          </p:cNvPr>
          <p:cNvSpPr/>
          <p:nvPr/>
        </p:nvSpPr>
        <p:spPr>
          <a:xfrm>
            <a:off x="4349870" y="3017630"/>
            <a:ext cx="420915" cy="420915"/>
          </a:xfrm>
          <a:prstGeom prst="ellipse">
            <a:avLst/>
          </a:prstGeom>
          <a:solidFill>
            <a:srgbClr val="8DC0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Marcador de texto 5">
            <a:extLst>
              <a:ext uri="{FF2B5EF4-FFF2-40B4-BE49-F238E27FC236}">
                <a16:creationId xmlns:a16="http://schemas.microsoft.com/office/drawing/2014/main" id="{AF999163-A481-4F24-961F-BCD59D1D3C34}"/>
              </a:ext>
            </a:extLst>
          </p:cNvPr>
          <p:cNvSpPr>
            <a:spLocks noGrp="1"/>
          </p:cNvSpPr>
          <p:nvPr>
            <p:ph type="body" sz="quarter" idx="4294967295"/>
          </p:nvPr>
        </p:nvSpPr>
        <p:spPr>
          <a:xfrm>
            <a:off x="2197768" y="3140095"/>
            <a:ext cx="7705725" cy="596900"/>
          </a:xfrm>
        </p:spPr>
        <p:txBody>
          <a:bodyPr>
            <a:noAutofit/>
          </a:bodyPr>
          <a:lstStyle/>
          <a:p>
            <a:pPr marL="0" indent="0" algn="ctr">
              <a:buNone/>
            </a:pPr>
            <a:r>
              <a:rPr lang="es-ES" sz="4000" b="1" dirty="0">
                <a:solidFill>
                  <a:schemeClr val="bg1"/>
                </a:solidFill>
                <a:latin typeface="Arial "/>
              </a:rPr>
              <a:t>PARA USAR </a:t>
            </a:r>
            <a:endParaRPr lang="es-CO" sz="4000" b="1" dirty="0">
              <a:solidFill>
                <a:schemeClr val="bg1"/>
              </a:solidFill>
              <a:latin typeface="Arial "/>
            </a:endParaRPr>
          </a:p>
        </p:txBody>
      </p:sp>
      <p:pic>
        <p:nvPicPr>
          <p:cNvPr id="7" name="Imagen 6">
            <a:extLst>
              <a:ext uri="{FF2B5EF4-FFF2-40B4-BE49-F238E27FC236}">
                <a16:creationId xmlns:a16="http://schemas.microsoft.com/office/drawing/2014/main" id="{720DA242-1D4F-4186-84F7-B5C9F828C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475" y="2395537"/>
            <a:ext cx="6877050" cy="2066925"/>
          </a:xfrm>
          <a:prstGeom prst="rect">
            <a:avLst/>
          </a:prstGeom>
        </p:spPr>
      </p:pic>
    </p:spTree>
    <p:extLst>
      <p:ext uri="{BB962C8B-B14F-4D97-AF65-F5344CB8AC3E}">
        <p14:creationId xmlns:p14="http://schemas.microsoft.com/office/powerpoint/2010/main" val="2409848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67BA1536-A3AD-48F6-937D-3A7321CF5297}"/>
              </a:ext>
            </a:extLst>
          </p:cNvPr>
          <p:cNvSpPr>
            <a:spLocks noGrp="1"/>
          </p:cNvSpPr>
          <p:nvPr>
            <p:ph type="body" sz="quarter" idx="10"/>
          </p:nvPr>
        </p:nvSpPr>
        <p:spPr>
          <a:xfrm>
            <a:off x="6337473" y="3429000"/>
            <a:ext cx="4718050" cy="1492250"/>
          </a:xfrm>
        </p:spPr>
        <p:txBody>
          <a:bodyPr/>
          <a:lstStyle/>
          <a:p>
            <a:r>
              <a:rPr lang="es-MX" dirty="0"/>
              <a:t>SQL</a:t>
            </a:r>
            <a:br>
              <a:rPr lang="es-MX" dirty="0"/>
            </a:br>
            <a:endParaRPr lang="es-CO" dirty="0"/>
          </a:p>
        </p:txBody>
      </p:sp>
      <p:pic>
        <p:nvPicPr>
          <p:cNvPr id="4" name="Imagen 3" descr="Imagen que contiene aparato, persona, interior, hombre&#10;&#10;Descripción generada automáticamente">
            <a:extLst>
              <a:ext uri="{FF2B5EF4-FFF2-40B4-BE49-F238E27FC236}">
                <a16:creationId xmlns:a16="http://schemas.microsoft.com/office/drawing/2014/main" id="{FF3DDB35-D9D5-49BA-9672-F7A9B1C82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477" y="1517988"/>
            <a:ext cx="4334538" cy="4334538"/>
          </a:xfrm>
          <a:prstGeom prst="rect">
            <a:avLst/>
          </a:prstGeom>
        </p:spPr>
      </p:pic>
      <p:cxnSp>
        <p:nvCxnSpPr>
          <p:cNvPr id="5" name="Conector recto 4">
            <a:extLst>
              <a:ext uri="{FF2B5EF4-FFF2-40B4-BE49-F238E27FC236}">
                <a16:creationId xmlns:a16="http://schemas.microsoft.com/office/drawing/2014/main" id="{68EBE802-E1BA-4CF6-ACEB-59CA35029B94}"/>
              </a:ext>
            </a:extLst>
          </p:cNvPr>
          <p:cNvCxnSpPr>
            <a:cxnSpLocks/>
          </p:cNvCxnSpPr>
          <p:nvPr/>
        </p:nvCxnSpPr>
        <p:spPr>
          <a:xfrm>
            <a:off x="7164362" y="4104871"/>
            <a:ext cx="3064273" cy="0"/>
          </a:xfrm>
          <a:prstGeom prst="line">
            <a:avLst/>
          </a:prstGeom>
          <a:ln>
            <a:solidFill>
              <a:srgbClr val="8DC044"/>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5ED38B39-AD7A-FD78-77F7-0D17918975D9}"/>
              </a:ext>
            </a:extLst>
          </p:cNvPr>
          <p:cNvSpPr txBox="1"/>
          <p:nvPr/>
        </p:nvSpPr>
        <p:spPr>
          <a:xfrm>
            <a:off x="6435969" y="3089206"/>
            <a:ext cx="4807733" cy="1015663"/>
          </a:xfrm>
          <a:prstGeom prst="rect">
            <a:avLst/>
          </a:prstGeom>
          <a:noFill/>
        </p:spPr>
        <p:txBody>
          <a:bodyPr wrap="square" rtlCol="0">
            <a:spAutoFit/>
          </a:bodyPr>
          <a:lstStyle/>
          <a:p>
            <a:r>
              <a:rPr lang="es-ES" sz="3000" b="1" dirty="0">
                <a:latin typeface="Roboto" panose="02000000000000000000" pitchFamily="2" charset="0"/>
                <a:ea typeface="Roboto" panose="02000000000000000000" pitchFamily="2" charset="0"/>
              </a:rPr>
              <a:t>TÉCNICAS DE DISEÑO A NIVEL DE CAJA NEGRA</a:t>
            </a:r>
            <a:endParaRPr lang="es-CO" sz="3000" b="1" dirty="0">
              <a:latin typeface="Roboto" panose="02000000000000000000" pitchFamily="2" charset="0"/>
              <a:ea typeface="Roboto" panose="02000000000000000000" pitchFamily="2" charset="0"/>
            </a:endParaRPr>
          </a:p>
        </p:txBody>
      </p:sp>
      <p:sp>
        <p:nvSpPr>
          <p:cNvPr id="7" name="CuadroTexto 1">
            <a:extLst>
              <a:ext uri="{FF2B5EF4-FFF2-40B4-BE49-F238E27FC236}">
                <a16:creationId xmlns:a16="http://schemas.microsoft.com/office/drawing/2014/main" id="{5ED38B39-AD7A-FD78-77F7-0D17918975D9}"/>
              </a:ext>
            </a:extLst>
          </p:cNvPr>
          <p:cNvSpPr txBox="1"/>
          <p:nvPr/>
        </p:nvSpPr>
        <p:spPr>
          <a:xfrm>
            <a:off x="6952642" y="4691227"/>
            <a:ext cx="3487712" cy="1015663"/>
          </a:xfrm>
          <a:prstGeom prst="rect">
            <a:avLst/>
          </a:prstGeom>
          <a:noFill/>
        </p:spPr>
        <p:txBody>
          <a:bodyPr wrap="square" rtlCol="0">
            <a:spAutoFit/>
          </a:bodyPr>
          <a:lstStyle/>
          <a:p>
            <a:pPr algn="ctr"/>
            <a:r>
              <a:rPr lang="es-ES" sz="2000" b="1" dirty="0">
                <a:latin typeface="Roboto" panose="02000000000000000000" pitchFamily="2" charset="0"/>
                <a:ea typeface="Roboto" panose="02000000000000000000" pitchFamily="2" charset="0"/>
              </a:rPr>
              <a:t>Presentado por:</a:t>
            </a:r>
          </a:p>
          <a:p>
            <a:pPr algn="ctr"/>
            <a:r>
              <a:rPr lang="es-ES" sz="2000" b="1" dirty="0">
                <a:latin typeface="Roboto" panose="02000000000000000000" pitchFamily="2" charset="0"/>
                <a:ea typeface="Roboto" panose="02000000000000000000" pitchFamily="2" charset="0"/>
              </a:rPr>
              <a:t>Jefferson Enciso</a:t>
            </a:r>
          </a:p>
          <a:p>
            <a:pPr algn="ctr"/>
            <a:r>
              <a:rPr lang="es-ES" sz="2000" b="1" dirty="0" err="1">
                <a:latin typeface="Roboto" panose="02000000000000000000" pitchFamily="2" charset="0"/>
                <a:ea typeface="Roboto" panose="02000000000000000000" pitchFamily="2" charset="0"/>
              </a:rPr>
              <a:t>Crihstian</a:t>
            </a:r>
            <a:r>
              <a:rPr lang="es-ES" sz="2000" b="1" dirty="0">
                <a:latin typeface="Roboto" panose="02000000000000000000" pitchFamily="2" charset="0"/>
                <a:ea typeface="Roboto" panose="02000000000000000000" pitchFamily="2" charset="0"/>
              </a:rPr>
              <a:t> Manco</a:t>
            </a:r>
            <a:endParaRPr lang="es-CO" sz="20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40750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C4D88EA-4E08-47A3-BB4E-CA65E6AE7ADF}"/>
              </a:ext>
            </a:extLst>
          </p:cNvPr>
          <p:cNvSpPr>
            <a:spLocks noGrp="1"/>
          </p:cNvSpPr>
          <p:nvPr>
            <p:ph type="body" sz="quarter" idx="13"/>
          </p:nvPr>
        </p:nvSpPr>
        <p:spPr>
          <a:xfrm>
            <a:off x="676530" y="701983"/>
            <a:ext cx="7706405" cy="595766"/>
          </a:xfrm>
        </p:spPr>
        <p:txBody>
          <a:bodyPr/>
          <a:lstStyle/>
          <a:p>
            <a:r>
              <a:rPr lang="es-MX" sz="3000" dirty="0"/>
              <a:t>PARTICIÓN DE EQUIVALENCIAS</a:t>
            </a:r>
            <a:endParaRPr lang="es-CO" sz="3000" dirty="0"/>
          </a:p>
        </p:txBody>
      </p:sp>
      <p:cxnSp>
        <p:nvCxnSpPr>
          <p:cNvPr id="7" name="Conector recto 6">
            <a:extLst>
              <a:ext uri="{FF2B5EF4-FFF2-40B4-BE49-F238E27FC236}">
                <a16:creationId xmlns:a16="http://schemas.microsoft.com/office/drawing/2014/main" id="{C1DF9880-6115-4AF8-80BF-6CBE48F9D4B4}"/>
              </a:ext>
            </a:extLst>
          </p:cNvPr>
          <p:cNvCxnSpPr>
            <a:cxnSpLocks/>
          </p:cNvCxnSpPr>
          <p:nvPr/>
        </p:nvCxnSpPr>
        <p:spPr>
          <a:xfrm>
            <a:off x="676530" y="1407004"/>
            <a:ext cx="55449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Marcador de posición de imagen 5" descr="SQL SELECT - Dofactory y 4 páginas más - Perfil 1: Microsoft​ Edge">
            <a:extLst>
              <a:ext uri="{FF2B5EF4-FFF2-40B4-BE49-F238E27FC236}">
                <a16:creationId xmlns:a16="http://schemas.microsoft.com/office/drawing/2014/main" id="{42EAD629-B551-47AB-BD53-C5CDCB6313E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164" t="5079" r="46810" b="5077"/>
          <a:stretch/>
        </p:blipFill>
        <p:spPr>
          <a:xfrm>
            <a:off x="820801" y="1900792"/>
            <a:ext cx="7353996" cy="1347602"/>
          </a:xfrm>
        </p:spPr>
      </p:pic>
      <p:pic>
        <p:nvPicPr>
          <p:cNvPr id="3" name="Imagen 2">
            <a:extLst>
              <a:ext uri="{FF2B5EF4-FFF2-40B4-BE49-F238E27FC236}">
                <a16:creationId xmlns:a16="http://schemas.microsoft.com/office/drawing/2014/main" id="{21C33850-E5BF-3C78-DB9F-D1F9955E9C9D}"/>
              </a:ext>
            </a:extLst>
          </p:cNvPr>
          <p:cNvPicPr>
            <a:picLocks noChangeAspect="1"/>
          </p:cNvPicPr>
          <p:nvPr/>
        </p:nvPicPr>
        <p:blipFill>
          <a:blip r:embed="rId3"/>
          <a:stretch>
            <a:fillRect/>
          </a:stretch>
        </p:blipFill>
        <p:spPr>
          <a:xfrm>
            <a:off x="10167818" y="228561"/>
            <a:ext cx="1705213" cy="552527"/>
          </a:xfrm>
          <a:prstGeom prst="rect">
            <a:avLst/>
          </a:prstGeom>
        </p:spPr>
      </p:pic>
      <p:sp>
        <p:nvSpPr>
          <p:cNvPr id="9" name="CuadroTexto 1">
            <a:extLst>
              <a:ext uri="{FF2B5EF4-FFF2-40B4-BE49-F238E27FC236}">
                <a16:creationId xmlns:a16="http://schemas.microsoft.com/office/drawing/2014/main" id="{5ED38B39-AD7A-FD78-77F7-0D17918975D9}"/>
              </a:ext>
            </a:extLst>
          </p:cNvPr>
          <p:cNvSpPr txBox="1"/>
          <p:nvPr/>
        </p:nvSpPr>
        <p:spPr>
          <a:xfrm>
            <a:off x="676528" y="1783903"/>
            <a:ext cx="11069993" cy="3477875"/>
          </a:xfrm>
          <a:prstGeom prst="rect">
            <a:avLst/>
          </a:prstGeom>
          <a:noFill/>
        </p:spPr>
        <p:txBody>
          <a:bodyPr wrap="square" rtlCol="0">
            <a:spAutoFit/>
          </a:bodyPr>
          <a:lstStyle/>
          <a:p>
            <a:pPr algn="just"/>
            <a:r>
              <a:rPr lang="es-ES" sz="2000" dirty="0">
                <a:latin typeface="Roboto" panose="02000000000000000000" pitchFamily="2" charset="0"/>
                <a:ea typeface="Roboto" panose="02000000000000000000" pitchFamily="2" charset="0"/>
              </a:rPr>
              <a:t>Usamos esta técnica cuando tenemos un rango de entrada para ingresar. Por ejemplo, un formulario de registro de usuario donde debemos ingresar un número de teléfono móvil. La partición de equivalencia funciona con la lógica de dividir las condiciones de entrada en particiones válidas e inválidas. Por ejemplo, el número de móvil en Colombia debe ser de diez dígitos. Entonces las particiones serán:</a:t>
            </a:r>
          </a:p>
          <a:p>
            <a:pPr algn="just"/>
            <a:endParaRPr lang="es-ES" sz="2000" dirty="0">
              <a:latin typeface="Roboto" panose="02000000000000000000" pitchFamily="2" charset="0"/>
              <a:ea typeface="Roboto" panose="02000000000000000000" pitchFamily="2" charset="0"/>
            </a:endParaRPr>
          </a:p>
          <a:p>
            <a:pPr marL="342900" indent="-342900" algn="just">
              <a:buFont typeface="Arial" pitchFamily="34" charset="0"/>
              <a:buChar char="•"/>
            </a:pPr>
            <a:r>
              <a:rPr lang="es-MX" sz="2000" dirty="0">
                <a:latin typeface="Roboto" panose="02000000000000000000" pitchFamily="2" charset="0"/>
                <a:ea typeface="Roboto" panose="02000000000000000000" pitchFamily="2" charset="0"/>
              </a:rPr>
              <a:t>&gt; Número de móvil de 10 dígitos </a:t>
            </a:r>
            <a:r>
              <a:rPr lang="es-MX" sz="2000" b="1" dirty="0">
                <a:solidFill>
                  <a:srgbClr val="FF0000"/>
                </a:solidFill>
                <a:latin typeface="Roboto" panose="02000000000000000000" pitchFamily="2" charset="0"/>
                <a:ea typeface="Roboto" panose="02000000000000000000" pitchFamily="2" charset="0"/>
              </a:rPr>
              <a:t>(partición no válida)</a:t>
            </a:r>
          </a:p>
          <a:p>
            <a:pPr marL="342900" indent="-342900" algn="just">
              <a:buFont typeface="Arial" pitchFamily="34" charset="0"/>
              <a:buChar char="•"/>
            </a:pPr>
            <a:endParaRPr lang="es-MX" sz="2000" b="1" dirty="0">
              <a:solidFill>
                <a:srgbClr val="FF0000"/>
              </a:solidFill>
              <a:latin typeface="Roboto" panose="02000000000000000000" pitchFamily="2" charset="0"/>
              <a:ea typeface="Roboto" panose="02000000000000000000" pitchFamily="2" charset="0"/>
            </a:endParaRPr>
          </a:p>
          <a:p>
            <a:pPr marL="342900" indent="-342900" algn="just">
              <a:buFont typeface="Arial" pitchFamily="34" charset="0"/>
              <a:buChar char="•"/>
            </a:pPr>
            <a:r>
              <a:rPr lang="es-MX" sz="2000" dirty="0">
                <a:latin typeface="Roboto" panose="02000000000000000000" pitchFamily="2" charset="0"/>
                <a:ea typeface="Roboto" panose="02000000000000000000" pitchFamily="2" charset="0"/>
              </a:rPr>
              <a:t>= Número de móvil de 10 dígitos </a:t>
            </a:r>
            <a:r>
              <a:rPr lang="es-MX" sz="2000" b="1" dirty="0">
                <a:solidFill>
                  <a:srgbClr val="00B050"/>
                </a:solidFill>
                <a:latin typeface="Roboto" panose="02000000000000000000" pitchFamily="2" charset="0"/>
                <a:ea typeface="Roboto" panose="02000000000000000000" pitchFamily="2" charset="0"/>
              </a:rPr>
              <a:t>(partición válida)</a:t>
            </a:r>
          </a:p>
          <a:p>
            <a:pPr marL="342900" indent="-342900" algn="just">
              <a:buFont typeface="Arial" pitchFamily="34" charset="0"/>
              <a:buChar char="•"/>
            </a:pPr>
            <a:endParaRPr lang="es-MX" sz="2000" b="1" dirty="0">
              <a:solidFill>
                <a:srgbClr val="00B050"/>
              </a:solidFill>
              <a:latin typeface="Roboto" panose="02000000000000000000" pitchFamily="2" charset="0"/>
              <a:ea typeface="Roboto" panose="02000000000000000000" pitchFamily="2" charset="0"/>
            </a:endParaRPr>
          </a:p>
          <a:p>
            <a:pPr marL="342900" indent="-342900" algn="just">
              <a:buFont typeface="Arial" pitchFamily="34" charset="0"/>
              <a:buChar char="•"/>
            </a:pPr>
            <a:r>
              <a:rPr lang="es-MX" sz="2000" dirty="0">
                <a:latin typeface="Roboto" panose="02000000000000000000" pitchFamily="2" charset="0"/>
                <a:ea typeface="Roboto" panose="02000000000000000000" pitchFamily="2" charset="0"/>
              </a:rPr>
              <a:t>&lt; Número de móvil de 10 dígitos </a:t>
            </a:r>
            <a:r>
              <a:rPr lang="es-MX" sz="2000" b="1" dirty="0">
                <a:solidFill>
                  <a:srgbClr val="FF0000"/>
                </a:solidFill>
                <a:latin typeface="Roboto" panose="02000000000000000000" pitchFamily="2" charset="0"/>
                <a:ea typeface="Roboto" panose="02000000000000000000" pitchFamily="2" charset="0"/>
              </a:rPr>
              <a:t>(partición no válida)</a:t>
            </a:r>
            <a:endParaRPr lang="es-CO" sz="2000" b="1" dirty="0">
              <a:solidFill>
                <a:srgbClr val="FF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86122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C4D88EA-4E08-47A3-BB4E-CA65E6AE7ADF}"/>
              </a:ext>
            </a:extLst>
          </p:cNvPr>
          <p:cNvSpPr>
            <a:spLocks noGrp="1"/>
          </p:cNvSpPr>
          <p:nvPr>
            <p:ph type="body" sz="quarter" idx="13"/>
          </p:nvPr>
        </p:nvSpPr>
        <p:spPr>
          <a:xfrm>
            <a:off x="676530" y="701983"/>
            <a:ext cx="7706405" cy="595766"/>
          </a:xfrm>
        </p:spPr>
        <p:txBody>
          <a:bodyPr/>
          <a:lstStyle/>
          <a:p>
            <a:r>
              <a:rPr lang="es-MX" sz="3000" dirty="0"/>
              <a:t>ANÁLISIS DE VALOR FRONTERA O LÍMITE</a:t>
            </a:r>
            <a:endParaRPr lang="es-CO" sz="3000" dirty="0"/>
          </a:p>
        </p:txBody>
      </p:sp>
      <p:cxnSp>
        <p:nvCxnSpPr>
          <p:cNvPr id="7" name="Conector recto 6">
            <a:extLst>
              <a:ext uri="{FF2B5EF4-FFF2-40B4-BE49-F238E27FC236}">
                <a16:creationId xmlns:a16="http://schemas.microsoft.com/office/drawing/2014/main" id="{C1DF9880-6115-4AF8-80BF-6CBE48F9D4B4}"/>
              </a:ext>
            </a:extLst>
          </p:cNvPr>
          <p:cNvCxnSpPr>
            <a:cxnSpLocks/>
          </p:cNvCxnSpPr>
          <p:nvPr/>
        </p:nvCxnSpPr>
        <p:spPr>
          <a:xfrm>
            <a:off x="676528" y="1605786"/>
            <a:ext cx="55449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Marcador de posición de imagen 5" descr="SQL SELECT - Dofactory y 4 páginas más - Perfil 1: Microsoft​ Edge">
            <a:extLst>
              <a:ext uri="{FF2B5EF4-FFF2-40B4-BE49-F238E27FC236}">
                <a16:creationId xmlns:a16="http://schemas.microsoft.com/office/drawing/2014/main" id="{42EAD629-B551-47AB-BD53-C5CDCB6313E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164" t="5079" r="46810" b="5077"/>
          <a:stretch/>
        </p:blipFill>
        <p:spPr>
          <a:xfrm>
            <a:off x="820801" y="1900792"/>
            <a:ext cx="7353996" cy="1347602"/>
          </a:xfrm>
        </p:spPr>
      </p:pic>
      <p:pic>
        <p:nvPicPr>
          <p:cNvPr id="9" name="Imagen 8">
            <a:extLst>
              <a:ext uri="{FF2B5EF4-FFF2-40B4-BE49-F238E27FC236}">
                <a16:creationId xmlns:a16="http://schemas.microsoft.com/office/drawing/2014/main" id="{0CF297AA-DAF4-C428-8777-7A75BF67D60F}"/>
              </a:ext>
            </a:extLst>
          </p:cNvPr>
          <p:cNvPicPr>
            <a:picLocks noChangeAspect="1"/>
          </p:cNvPicPr>
          <p:nvPr/>
        </p:nvPicPr>
        <p:blipFill>
          <a:blip r:embed="rId3"/>
          <a:stretch>
            <a:fillRect/>
          </a:stretch>
        </p:blipFill>
        <p:spPr>
          <a:xfrm>
            <a:off x="10167818" y="228561"/>
            <a:ext cx="1705213" cy="552527"/>
          </a:xfrm>
          <a:prstGeom prst="rect">
            <a:avLst/>
          </a:prstGeom>
        </p:spPr>
      </p:pic>
      <p:sp>
        <p:nvSpPr>
          <p:cNvPr id="10" name="CuadroTexto 1">
            <a:extLst>
              <a:ext uri="{FF2B5EF4-FFF2-40B4-BE49-F238E27FC236}">
                <a16:creationId xmlns:a16="http://schemas.microsoft.com/office/drawing/2014/main" id="{5ED38B39-AD7A-FD78-77F7-0D17918975D9}"/>
              </a:ext>
            </a:extLst>
          </p:cNvPr>
          <p:cNvSpPr txBox="1"/>
          <p:nvPr/>
        </p:nvSpPr>
        <p:spPr>
          <a:xfrm>
            <a:off x="676528" y="1783903"/>
            <a:ext cx="11069993" cy="3170099"/>
          </a:xfrm>
          <a:prstGeom prst="rect">
            <a:avLst/>
          </a:prstGeom>
          <a:noFill/>
        </p:spPr>
        <p:txBody>
          <a:bodyPr wrap="square" rtlCol="0">
            <a:spAutoFit/>
          </a:bodyPr>
          <a:lstStyle/>
          <a:p>
            <a:pPr algn="just"/>
            <a:r>
              <a:rPr lang="es-MX" sz="2000" dirty="0">
                <a:latin typeface="Roboto" panose="02000000000000000000" pitchFamily="2" charset="0"/>
                <a:ea typeface="Roboto" panose="02000000000000000000" pitchFamily="2" charset="0"/>
              </a:rPr>
              <a:t>La partición de equivalencia ayudó a reducir las condiciones de prueba y aumentó la cobertura, pero no fue suficiente. Se dio cuenta de que las fallas a menudo ocurren en el límite de las clases de equivalencia. El análisis de valor límite verifica los límites de las clases de equivalencia. En cada límite, se verifica el valor límite exacto y los dos valores adyacentes más cercanos (dentro y fuera de la clase de equivalencia). Para el mismo ejemplo, del campo de entrada del número de móvil, las condiciones de contorno serán:</a:t>
            </a:r>
          </a:p>
          <a:p>
            <a:pPr algn="just"/>
            <a:endParaRPr lang="es-MX" sz="2000" b="1" dirty="0">
              <a:solidFill>
                <a:srgbClr val="FF0000"/>
              </a:solidFill>
              <a:latin typeface="Roboto" panose="02000000000000000000" pitchFamily="2" charset="0"/>
              <a:ea typeface="Roboto" panose="02000000000000000000" pitchFamily="2" charset="0"/>
            </a:endParaRPr>
          </a:p>
          <a:p>
            <a:pPr marL="342900" indent="-342900" algn="just">
              <a:buFont typeface="Arial" pitchFamily="34" charset="0"/>
              <a:buChar char="•"/>
            </a:pPr>
            <a:r>
              <a:rPr lang="es-MX" sz="2000" dirty="0">
                <a:latin typeface="Roboto" panose="02000000000000000000" pitchFamily="2" charset="0"/>
                <a:ea typeface="Roboto" panose="02000000000000000000" pitchFamily="2" charset="0"/>
              </a:rPr>
              <a:t>Número de móvil de </a:t>
            </a:r>
            <a:r>
              <a:rPr lang="es-MX" sz="2000" b="1" dirty="0">
                <a:solidFill>
                  <a:srgbClr val="FF0000"/>
                </a:solidFill>
                <a:latin typeface="Roboto" panose="02000000000000000000" pitchFamily="2" charset="0"/>
                <a:ea typeface="Roboto" panose="02000000000000000000" pitchFamily="2" charset="0"/>
              </a:rPr>
              <a:t>9</a:t>
            </a:r>
            <a:r>
              <a:rPr lang="es-MX" sz="2000" dirty="0">
                <a:latin typeface="Roboto" panose="02000000000000000000" pitchFamily="2" charset="0"/>
                <a:ea typeface="Roboto" panose="02000000000000000000" pitchFamily="2" charset="0"/>
              </a:rPr>
              <a:t> dígitos</a:t>
            </a:r>
          </a:p>
          <a:p>
            <a:pPr marL="342900" indent="-342900" algn="just">
              <a:buFont typeface="Arial" pitchFamily="34" charset="0"/>
              <a:buChar char="•"/>
            </a:pPr>
            <a:r>
              <a:rPr lang="es-MX" sz="2000" dirty="0">
                <a:latin typeface="Roboto" panose="02000000000000000000" pitchFamily="2" charset="0"/>
                <a:ea typeface="Roboto" panose="02000000000000000000" pitchFamily="2" charset="0"/>
              </a:rPr>
              <a:t>Número de móvil de </a:t>
            </a:r>
            <a:r>
              <a:rPr lang="es-MX" sz="2000" b="1" dirty="0">
                <a:solidFill>
                  <a:srgbClr val="FF0000"/>
                </a:solidFill>
                <a:latin typeface="Roboto" panose="02000000000000000000" pitchFamily="2" charset="0"/>
                <a:ea typeface="Roboto" panose="02000000000000000000" pitchFamily="2" charset="0"/>
              </a:rPr>
              <a:t>10</a:t>
            </a:r>
            <a:r>
              <a:rPr lang="es-MX" sz="2000" dirty="0">
                <a:latin typeface="Roboto" panose="02000000000000000000" pitchFamily="2" charset="0"/>
                <a:ea typeface="Roboto" panose="02000000000000000000" pitchFamily="2" charset="0"/>
              </a:rPr>
              <a:t> dígitos</a:t>
            </a:r>
          </a:p>
          <a:p>
            <a:pPr marL="342900" indent="-342900" algn="just">
              <a:buFont typeface="Arial" pitchFamily="34" charset="0"/>
              <a:buChar char="•"/>
            </a:pPr>
            <a:r>
              <a:rPr lang="es-MX" sz="2000" dirty="0">
                <a:latin typeface="Roboto" panose="02000000000000000000" pitchFamily="2" charset="0"/>
                <a:ea typeface="Roboto" panose="02000000000000000000" pitchFamily="2" charset="0"/>
              </a:rPr>
              <a:t>Número de móvil de </a:t>
            </a:r>
            <a:r>
              <a:rPr lang="es-MX" sz="2000" b="1" dirty="0">
                <a:solidFill>
                  <a:srgbClr val="FF0000"/>
                </a:solidFill>
                <a:latin typeface="Roboto" panose="02000000000000000000" pitchFamily="2" charset="0"/>
                <a:ea typeface="Roboto" panose="02000000000000000000" pitchFamily="2" charset="0"/>
              </a:rPr>
              <a:t>11</a:t>
            </a:r>
            <a:r>
              <a:rPr lang="es-MX" sz="2000" dirty="0">
                <a:latin typeface="Roboto" panose="02000000000000000000" pitchFamily="2" charset="0"/>
                <a:ea typeface="Roboto" panose="02000000000000000000" pitchFamily="2" charset="0"/>
              </a:rPr>
              <a:t> dígitos</a:t>
            </a:r>
            <a:endParaRPr lang="es-CO"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30048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C4D88EA-4E08-47A3-BB4E-CA65E6AE7ADF}"/>
              </a:ext>
            </a:extLst>
          </p:cNvPr>
          <p:cNvSpPr>
            <a:spLocks noGrp="1"/>
          </p:cNvSpPr>
          <p:nvPr>
            <p:ph type="body" sz="quarter" idx="13"/>
          </p:nvPr>
        </p:nvSpPr>
        <p:spPr>
          <a:xfrm>
            <a:off x="676530" y="701983"/>
            <a:ext cx="7706405" cy="595766"/>
          </a:xfrm>
        </p:spPr>
        <p:txBody>
          <a:bodyPr/>
          <a:lstStyle/>
          <a:p>
            <a:r>
              <a:rPr lang="es-MX" sz="3000" dirty="0"/>
              <a:t>TABLAS DE DECISIÓN</a:t>
            </a:r>
            <a:endParaRPr lang="es-CO" dirty="0"/>
          </a:p>
        </p:txBody>
      </p:sp>
      <p:cxnSp>
        <p:nvCxnSpPr>
          <p:cNvPr id="7" name="Conector recto 6">
            <a:extLst>
              <a:ext uri="{FF2B5EF4-FFF2-40B4-BE49-F238E27FC236}">
                <a16:creationId xmlns:a16="http://schemas.microsoft.com/office/drawing/2014/main" id="{C1DF9880-6115-4AF8-80BF-6CBE48F9D4B4}"/>
              </a:ext>
            </a:extLst>
          </p:cNvPr>
          <p:cNvCxnSpPr>
            <a:cxnSpLocks/>
          </p:cNvCxnSpPr>
          <p:nvPr/>
        </p:nvCxnSpPr>
        <p:spPr>
          <a:xfrm>
            <a:off x="676529" y="1407004"/>
            <a:ext cx="55449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427260C-426E-73A9-2238-3FE63FDB3124}"/>
              </a:ext>
            </a:extLst>
          </p:cNvPr>
          <p:cNvPicPr>
            <a:picLocks noChangeAspect="1"/>
          </p:cNvPicPr>
          <p:nvPr/>
        </p:nvPicPr>
        <p:blipFill>
          <a:blip r:embed="rId2"/>
          <a:stretch>
            <a:fillRect/>
          </a:stretch>
        </p:blipFill>
        <p:spPr>
          <a:xfrm>
            <a:off x="10167818" y="228561"/>
            <a:ext cx="1705213" cy="552527"/>
          </a:xfrm>
          <a:prstGeom prst="rect">
            <a:avLst/>
          </a:prstGeom>
        </p:spPr>
      </p:pic>
      <p:sp>
        <p:nvSpPr>
          <p:cNvPr id="9" name="CuadroTexto 1">
            <a:extLst>
              <a:ext uri="{FF2B5EF4-FFF2-40B4-BE49-F238E27FC236}">
                <a16:creationId xmlns:a16="http://schemas.microsoft.com/office/drawing/2014/main" id="{5ED38B39-AD7A-FD78-77F7-0D17918975D9}"/>
              </a:ext>
            </a:extLst>
          </p:cNvPr>
          <p:cNvSpPr txBox="1"/>
          <p:nvPr/>
        </p:nvSpPr>
        <p:spPr>
          <a:xfrm>
            <a:off x="676528" y="1783903"/>
            <a:ext cx="11069993" cy="1631216"/>
          </a:xfrm>
          <a:prstGeom prst="rect">
            <a:avLst/>
          </a:prstGeom>
          <a:noFill/>
        </p:spPr>
        <p:txBody>
          <a:bodyPr wrap="square" rtlCol="0">
            <a:spAutoFit/>
          </a:bodyPr>
          <a:lstStyle/>
          <a:p>
            <a:pPr algn="just"/>
            <a:r>
              <a:rPr lang="es-MX" sz="2000" dirty="0">
                <a:latin typeface="Roboto" panose="02000000000000000000" pitchFamily="2" charset="0"/>
                <a:ea typeface="Roboto" panose="02000000000000000000" pitchFamily="2" charset="0"/>
              </a:rPr>
              <a:t>Lo usamos cuando necesitamos ejecutar reglas de negocio complejas. Por lo general, esto tiene la forma de una tabla donde se enumeran las combinaciones de entrada y las salidas correspondientes. Estas combinaciones se utilizan para crear casos de prueba.</a:t>
            </a:r>
          </a:p>
          <a:p>
            <a:pPr algn="just"/>
            <a:endParaRPr lang="es-MX" sz="2000" dirty="0">
              <a:latin typeface="Roboto" panose="02000000000000000000" pitchFamily="2" charset="0"/>
              <a:ea typeface="Roboto" panose="02000000000000000000" pitchFamily="2" charset="0"/>
            </a:endParaRPr>
          </a:p>
          <a:p>
            <a:pPr algn="just"/>
            <a:r>
              <a:rPr lang="es-MX" sz="2000" dirty="0">
                <a:latin typeface="Roboto" panose="02000000000000000000" pitchFamily="2" charset="0"/>
                <a:ea typeface="Roboto" panose="02000000000000000000" pitchFamily="2" charset="0"/>
              </a:rPr>
              <a:t>	</a:t>
            </a:r>
            <a:endParaRPr lang="es-MX" sz="2000" b="1" dirty="0">
              <a:solidFill>
                <a:srgbClr val="FF0000"/>
              </a:solidFill>
              <a:latin typeface="Roboto" panose="02000000000000000000" pitchFamily="2" charset="0"/>
              <a:ea typeface="Roboto" panose="02000000000000000000" pitchFamily="2" charset="0"/>
            </a:endParaRPr>
          </a:p>
        </p:txBody>
      </p:sp>
      <p:graphicFrame>
        <p:nvGraphicFramePr>
          <p:cNvPr id="10" name="9 Tabla"/>
          <p:cNvGraphicFramePr>
            <a:graphicFrameLocks noGrp="1"/>
          </p:cNvGraphicFramePr>
          <p:nvPr>
            <p:extLst>
              <p:ext uri="{D42A27DB-BD31-4B8C-83A1-F6EECF244321}">
                <p14:modId xmlns:p14="http://schemas.microsoft.com/office/powerpoint/2010/main" val="2776243307"/>
              </p:ext>
            </p:extLst>
          </p:nvPr>
        </p:nvGraphicFramePr>
        <p:xfrm>
          <a:off x="797599" y="3325038"/>
          <a:ext cx="10843416" cy="2895600"/>
        </p:xfrm>
        <a:graphic>
          <a:graphicData uri="http://schemas.openxmlformats.org/drawingml/2006/table">
            <a:tbl>
              <a:tblPr firstRow="1" bandRow="1">
                <a:tableStyleId>{5C22544A-7EE6-4342-B048-85BDC9FD1C3A}</a:tableStyleId>
              </a:tblPr>
              <a:tblGrid>
                <a:gridCol w="2710854">
                  <a:extLst>
                    <a:ext uri="{9D8B030D-6E8A-4147-A177-3AD203B41FA5}">
                      <a16:colId xmlns:a16="http://schemas.microsoft.com/office/drawing/2014/main" val="20000"/>
                    </a:ext>
                  </a:extLst>
                </a:gridCol>
                <a:gridCol w="2710854">
                  <a:extLst>
                    <a:ext uri="{9D8B030D-6E8A-4147-A177-3AD203B41FA5}">
                      <a16:colId xmlns:a16="http://schemas.microsoft.com/office/drawing/2014/main" val="20001"/>
                    </a:ext>
                  </a:extLst>
                </a:gridCol>
                <a:gridCol w="2710854">
                  <a:extLst>
                    <a:ext uri="{9D8B030D-6E8A-4147-A177-3AD203B41FA5}">
                      <a16:colId xmlns:a16="http://schemas.microsoft.com/office/drawing/2014/main" val="20002"/>
                    </a:ext>
                  </a:extLst>
                </a:gridCol>
                <a:gridCol w="2710854">
                  <a:extLst>
                    <a:ext uri="{9D8B030D-6E8A-4147-A177-3AD203B41FA5}">
                      <a16:colId xmlns:a16="http://schemas.microsoft.com/office/drawing/2014/main" val="20003"/>
                    </a:ext>
                  </a:extLst>
                </a:gridCol>
              </a:tblGrid>
              <a:tr h="370840">
                <a:tc>
                  <a:txBody>
                    <a:bodyPr/>
                    <a:lstStyle/>
                    <a:p>
                      <a:pPr algn="ctr"/>
                      <a:r>
                        <a:rPr lang="es-MX" sz="2000" dirty="0">
                          <a:latin typeface="Roboto"/>
                        </a:rPr>
                        <a:t>Condiciones</a:t>
                      </a:r>
                      <a:endParaRPr lang="es-CO" sz="2000" dirty="0">
                        <a:latin typeface="Roboto"/>
                      </a:endParaRPr>
                    </a:p>
                  </a:txBody>
                  <a:tcPr/>
                </a:tc>
                <a:tc>
                  <a:txBody>
                    <a:bodyPr/>
                    <a:lstStyle/>
                    <a:p>
                      <a:pPr algn="ctr"/>
                      <a:r>
                        <a:rPr lang="es-MX" sz="2000" dirty="0">
                          <a:latin typeface="Roboto"/>
                        </a:rPr>
                        <a:t>1ra Entrada</a:t>
                      </a:r>
                      <a:endParaRPr lang="es-CO" sz="2000" dirty="0">
                        <a:latin typeface="Roboto"/>
                      </a:endParaRPr>
                    </a:p>
                  </a:txBody>
                  <a:tcPr/>
                </a:tc>
                <a:tc>
                  <a:txBody>
                    <a:bodyPr/>
                    <a:lstStyle/>
                    <a:p>
                      <a:pPr algn="ctr"/>
                      <a:r>
                        <a:rPr lang="es-MX" sz="2000" dirty="0">
                          <a:latin typeface="Roboto"/>
                        </a:rPr>
                        <a:t>2da Entrada</a:t>
                      </a:r>
                      <a:endParaRPr lang="es-CO" sz="2000" dirty="0">
                        <a:latin typeface="Roboto"/>
                      </a:endParaRPr>
                    </a:p>
                  </a:txBody>
                  <a:tcPr/>
                </a:tc>
                <a:tc>
                  <a:txBody>
                    <a:bodyPr/>
                    <a:lstStyle/>
                    <a:p>
                      <a:pPr algn="ctr"/>
                      <a:r>
                        <a:rPr lang="es-MX" sz="2000" dirty="0">
                          <a:latin typeface="Roboto"/>
                        </a:rPr>
                        <a:t>3ra Entrada</a:t>
                      </a:r>
                      <a:endParaRPr lang="es-CO" sz="2000" dirty="0">
                        <a:latin typeface="Roboto"/>
                      </a:endParaRPr>
                    </a:p>
                  </a:txBody>
                  <a:tcPr/>
                </a:tc>
                <a:extLst>
                  <a:ext uri="{0D108BD9-81ED-4DB2-BD59-A6C34878D82A}">
                    <a16:rowId xmlns:a16="http://schemas.microsoft.com/office/drawing/2014/main" val="10000"/>
                  </a:ext>
                </a:extLst>
              </a:tr>
              <a:tr h="370840">
                <a:tc>
                  <a:txBody>
                    <a:bodyPr/>
                    <a:lstStyle/>
                    <a:p>
                      <a:pPr algn="ctr"/>
                      <a:r>
                        <a:rPr lang="es-MX" sz="2000" dirty="0">
                          <a:latin typeface="Roboto"/>
                        </a:rPr>
                        <a:t>¿Asalariado?</a:t>
                      </a:r>
                      <a:endParaRPr lang="es-CO" sz="2000" dirty="0">
                        <a:latin typeface="Roboto"/>
                      </a:endParaRPr>
                    </a:p>
                  </a:txBody>
                  <a:tcPr/>
                </a:tc>
                <a:tc>
                  <a:txBody>
                    <a:bodyPr/>
                    <a:lstStyle/>
                    <a:p>
                      <a:pPr algn="ctr"/>
                      <a:r>
                        <a:rPr lang="es-MX" sz="2000" dirty="0">
                          <a:latin typeface="Roboto"/>
                        </a:rPr>
                        <a:t>SI</a:t>
                      </a:r>
                      <a:endParaRPr lang="es-CO" sz="2000" dirty="0">
                        <a:latin typeface="Roboto"/>
                      </a:endParaRPr>
                    </a:p>
                  </a:txBody>
                  <a:tcPr/>
                </a:tc>
                <a:tc>
                  <a:txBody>
                    <a:bodyPr/>
                    <a:lstStyle/>
                    <a:p>
                      <a:pPr algn="ctr"/>
                      <a:r>
                        <a:rPr lang="es-MX" sz="2000" dirty="0">
                          <a:latin typeface="Roboto"/>
                        </a:rPr>
                        <a:t>NO</a:t>
                      </a:r>
                      <a:endParaRPr lang="es-CO" sz="2000" dirty="0">
                        <a:latin typeface="Roboto"/>
                      </a:endParaRPr>
                    </a:p>
                  </a:txBody>
                  <a:tcPr/>
                </a:tc>
                <a:tc>
                  <a:txBody>
                    <a:bodyPr/>
                    <a:lstStyle/>
                    <a:p>
                      <a:pPr algn="ctr"/>
                      <a:r>
                        <a:rPr lang="es-MX" sz="2000" dirty="0">
                          <a:latin typeface="Roboto"/>
                        </a:rPr>
                        <a:t>SI</a:t>
                      </a:r>
                      <a:endParaRPr lang="es-CO" sz="2000" dirty="0">
                        <a:latin typeface="Roboto"/>
                      </a:endParaRPr>
                    </a:p>
                  </a:txBody>
                  <a:tcPr/>
                </a:tc>
                <a:extLst>
                  <a:ext uri="{0D108BD9-81ED-4DB2-BD59-A6C34878D82A}">
                    <a16:rowId xmlns:a16="http://schemas.microsoft.com/office/drawing/2014/main" val="10001"/>
                  </a:ext>
                </a:extLst>
              </a:tr>
              <a:tr h="688944">
                <a:tc>
                  <a:txBody>
                    <a:bodyPr/>
                    <a:lstStyle/>
                    <a:p>
                      <a:pPr algn="ctr"/>
                      <a:r>
                        <a:rPr lang="es-MX" sz="2000" dirty="0">
                          <a:latin typeface="Roboto"/>
                        </a:rPr>
                        <a:t>I</a:t>
                      </a:r>
                      <a:r>
                        <a:rPr lang="es-MX" sz="2000" baseline="0" dirty="0">
                          <a:latin typeface="Roboto"/>
                        </a:rPr>
                        <a:t>ngreso Mensual &gt; 2000000</a:t>
                      </a:r>
                      <a:endParaRPr lang="es-CO" sz="2000" dirty="0">
                        <a:latin typeface="Roboto"/>
                      </a:endParaRPr>
                    </a:p>
                  </a:txBody>
                  <a:tcPr/>
                </a:tc>
                <a:tc>
                  <a:txBody>
                    <a:bodyPr/>
                    <a:lstStyle/>
                    <a:p>
                      <a:pPr algn="ctr"/>
                      <a:r>
                        <a:rPr lang="es-MX" sz="2000" dirty="0">
                          <a:latin typeface="Roboto"/>
                        </a:rPr>
                        <a:t>NO</a:t>
                      </a:r>
                      <a:endParaRPr lang="es-CO" sz="2000" dirty="0">
                        <a:latin typeface="Roboto"/>
                      </a:endParaRPr>
                    </a:p>
                  </a:txBody>
                  <a:tcPr/>
                </a:tc>
                <a:tc>
                  <a:txBody>
                    <a:bodyPr/>
                    <a:lstStyle/>
                    <a:p>
                      <a:pPr algn="ctr"/>
                      <a:r>
                        <a:rPr lang="es-MX" sz="2000" dirty="0">
                          <a:latin typeface="Roboto"/>
                        </a:rPr>
                        <a:t>SI</a:t>
                      </a:r>
                      <a:endParaRPr lang="es-CO" sz="2000" dirty="0">
                        <a:latin typeface="Roboto"/>
                      </a:endParaRPr>
                    </a:p>
                  </a:txBody>
                  <a:tcPr/>
                </a:tc>
                <a:tc>
                  <a:txBody>
                    <a:bodyPr/>
                    <a:lstStyle/>
                    <a:p>
                      <a:pPr algn="ctr"/>
                      <a:r>
                        <a:rPr lang="es-MX" sz="2000" dirty="0">
                          <a:latin typeface="Roboto"/>
                        </a:rPr>
                        <a:t>SI</a:t>
                      </a:r>
                      <a:endParaRPr lang="es-CO" sz="2000" dirty="0">
                        <a:latin typeface="Roboto"/>
                      </a:endParaRPr>
                    </a:p>
                  </a:txBody>
                  <a:tcPr/>
                </a:tc>
                <a:extLst>
                  <a:ext uri="{0D108BD9-81ED-4DB2-BD59-A6C34878D82A}">
                    <a16:rowId xmlns:a16="http://schemas.microsoft.com/office/drawing/2014/main" val="10002"/>
                  </a:ext>
                </a:extLst>
              </a:tr>
              <a:tr h="370840">
                <a:tc>
                  <a:txBody>
                    <a:bodyPr/>
                    <a:lstStyle/>
                    <a:p>
                      <a:pPr algn="ctr"/>
                      <a:r>
                        <a:rPr lang="es-MX" sz="2000" dirty="0">
                          <a:latin typeface="Roboto"/>
                        </a:rPr>
                        <a:t>¿Devoluciones</a:t>
                      </a:r>
                      <a:r>
                        <a:rPr lang="es-MX" sz="2000" baseline="0" dirty="0">
                          <a:latin typeface="Roboto"/>
                        </a:rPr>
                        <a:t> TI disponibles</a:t>
                      </a:r>
                      <a:r>
                        <a:rPr lang="es-MX" sz="2000" dirty="0">
                          <a:latin typeface="Roboto"/>
                        </a:rPr>
                        <a:t>?</a:t>
                      </a:r>
                      <a:endParaRPr lang="es-CO" sz="2000" dirty="0">
                        <a:latin typeface="Roboto"/>
                      </a:endParaRPr>
                    </a:p>
                  </a:txBody>
                  <a:tcPr/>
                </a:tc>
                <a:tc>
                  <a:txBody>
                    <a:bodyPr/>
                    <a:lstStyle/>
                    <a:p>
                      <a:pPr algn="ctr"/>
                      <a:r>
                        <a:rPr lang="es-MX" sz="2000" dirty="0">
                          <a:latin typeface="Roboto"/>
                        </a:rPr>
                        <a:t>SI</a:t>
                      </a:r>
                      <a:endParaRPr lang="es-CO" sz="2000" dirty="0">
                        <a:latin typeface="Roboto"/>
                      </a:endParaRPr>
                    </a:p>
                  </a:txBody>
                  <a:tcPr/>
                </a:tc>
                <a:tc>
                  <a:txBody>
                    <a:bodyPr/>
                    <a:lstStyle/>
                    <a:p>
                      <a:pPr algn="ctr"/>
                      <a:r>
                        <a:rPr lang="es-MX" sz="2000" dirty="0">
                          <a:latin typeface="Roboto"/>
                        </a:rPr>
                        <a:t>NO</a:t>
                      </a:r>
                      <a:endParaRPr lang="es-CO" sz="2000" dirty="0">
                        <a:latin typeface="Roboto"/>
                      </a:endParaRPr>
                    </a:p>
                  </a:txBody>
                  <a:tcPr/>
                </a:tc>
                <a:tc>
                  <a:txBody>
                    <a:bodyPr/>
                    <a:lstStyle/>
                    <a:p>
                      <a:pPr algn="ctr"/>
                      <a:r>
                        <a:rPr lang="es-MX" sz="2000" dirty="0">
                          <a:latin typeface="Roboto"/>
                        </a:rPr>
                        <a:t>SI</a:t>
                      </a:r>
                      <a:endParaRPr lang="es-CO" sz="2000" dirty="0">
                        <a:latin typeface="Roboto"/>
                      </a:endParaRPr>
                    </a:p>
                  </a:txBody>
                  <a:tcPr/>
                </a:tc>
                <a:extLst>
                  <a:ext uri="{0D108BD9-81ED-4DB2-BD59-A6C34878D82A}">
                    <a16:rowId xmlns:a16="http://schemas.microsoft.com/office/drawing/2014/main" val="10003"/>
                  </a:ext>
                </a:extLst>
              </a:tr>
              <a:tr h="370840">
                <a:tc>
                  <a:txBody>
                    <a:bodyPr/>
                    <a:lstStyle/>
                    <a:p>
                      <a:pPr algn="ctr"/>
                      <a:r>
                        <a:rPr lang="es-MX" sz="2000" dirty="0">
                          <a:latin typeface="Roboto"/>
                        </a:rPr>
                        <a:t>Aprobación</a:t>
                      </a:r>
                      <a:r>
                        <a:rPr lang="es-MX" sz="2000" baseline="0" dirty="0">
                          <a:latin typeface="Roboto"/>
                        </a:rPr>
                        <a:t> de préstamo</a:t>
                      </a:r>
                      <a:endParaRPr lang="es-CO" sz="2000" dirty="0">
                        <a:latin typeface="Roboto"/>
                      </a:endParaRPr>
                    </a:p>
                  </a:txBody>
                  <a:tcPr/>
                </a:tc>
                <a:tc>
                  <a:txBody>
                    <a:bodyPr/>
                    <a:lstStyle/>
                    <a:p>
                      <a:pPr algn="ctr"/>
                      <a:r>
                        <a:rPr lang="es-MX" sz="2000" dirty="0">
                          <a:latin typeface="Roboto"/>
                        </a:rPr>
                        <a:t>NO</a:t>
                      </a:r>
                      <a:endParaRPr lang="es-CO" sz="2000" dirty="0">
                        <a:latin typeface="Roboto"/>
                      </a:endParaRPr>
                    </a:p>
                  </a:txBody>
                  <a:tcPr/>
                </a:tc>
                <a:tc>
                  <a:txBody>
                    <a:bodyPr/>
                    <a:lstStyle/>
                    <a:p>
                      <a:pPr algn="ctr"/>
                      <a:r>
                        <a:rPr lang="es-MX" sz="2000" dirty="0">
                          <a:latin typeface="Roboto"/>
                        </a:rPr>
                        <a:t>NO</a:t>
                      </a:r>
                      <a:endParaRPr lang="es-CO" sz="2000" dirty="0">
                        <a:latin typeface="Roboto"/>
                      </a:endParaRPr>
                    </a:p>
                  </a:txBody>
                  <a:tcPr/>
                </a:tc>
                <a:tc>
                  <a:txBody>
                    <a:bodyPr/>
                    <a:lstStyle/>
                    <a:p>
                      <a:pPr algn="ctr"/>
                      <a:r>
                        <a:rPr lang="es-MX" sz="2000" dirty="0">
                          <a:latin typeface="Roboto"/>
                        </a:rPr>
                        <a:t>SI</a:t>
                      </a:r>
                      <a:endParaRPr lang="es-CO" sz="2000" dirty="0">
                        <a:latin typeface="Roboto"/>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26231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C4D88EA-4E08-47A3-BB4E-CA65E6AE7ADF}"/>
              </a:ext>
            </a:extLst>
          </p:cNvPr>
          <p:cNvSpPr>
            <a:spLocks noGrp="1"/>
          </p:cNvSpPr>
          <p:nvPr>
            <p:ph type="body" sz="quarter" idx="13"/>
          </p:nvPr>
        </p:nvSpPr>
        <p:spPr>
          <a:xfrm>
            <a:off x="676530" y="701983"/>
            <a:ext cx="7706405" cy="595766"/>
          </a:xfrm>
        </p:spPr>
        <p:txBody>
          <a:bodyPr/>
          <a:lstStyle/>
          <a:p>
            <a:r>
              <a:rPr lang="es-MX" sz="3000" dirty="0"/>
              <a:t>TRANSICIÓN DE ESTADOS</a:t>
            </a:r>
          </a:p>
        </p:txBody>
      </p:sp>
      <p:cxnSp>
        <p:nvCxnSpPr>
          <p:cNvPr id="7" name="Conector recto 6">
            <a:extLst>
              <a:ext uri="{FF2B5EF4-FFF2-40B4-BE49-F238E27FC236}">
                <a16:creationId xmlns:a16="http://schemas.microsoft.com/office/drawing/2014/main" id="{C1DF9880-6115-4AF8-80BF-6CBE48F9D4B4}"/>
              </a:ext>
            </a:extLst>
          </p:cNvPr>
          <p:cNvCxnSpPr>
            <a:cxnSpLocks/>
          </p:cNvCxnSpPr>
          <p:nvPr/>
        </p:nvCxnSpPr>
        <p:spPr>
          <a:xfrm>
            <a:off x="676530" y="1407004"/>
            <a:ext cx="55449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5E242CB0-49A2-7A19-0057-819E32D7B6EA}"/>
              </a:ext>
            </a:extLst>
          </p:cNvPr>
          <p:cNvPicPr>
            <a:picLocks noChangeAspect="1"/>
          </p:cNvPicPr>
          <p:nvPr/>
        </p:nvPicPr>
        <p:blipFill>
          <a:blip r:embed="rId2"/>
          <a:stretch>
            <a:fillRect/>
          </a:stretch>
        </p:blipFill>
        <p:spPr>
          <a:xfrm>
            <a:off x="10167818" y="228561"/>
            <a:ext cx="1705213" cy="552527"/>
          </a:xfrm>
          <a:prstGeom prst="rect">
            <a:avLst/>
          </a:prstGeom>
        </p:spPr>
      </p:pic>
      <p:sp>
        <p:nvSpPr>
          <p:cNvPr id="2" name="Rectángulo 1">
            <a:extLst>
              <a:ext uri="{FF2B5EF4-FFF2-40B4-BE49-F238E27FC236}">
                <a16:creationId xmlns:a16="http://schemas.microsoft.com/office/drawing/2014/main" id="{B303F772-1603-4DA5-9B94-D8F9F852A7BE}"/>
              </a:ext>
            </a:extLst>
          </p:cNvPr>
          <p:cNvSpPr/>
          <p:nvPr/>
        </p:nvSpPr>
        <p:spPr>
          <a:xfrm>
            <a:off x="676195" y="1732795"/>
            <a:ext cx="10786935" cy="1631216"/>
          </a:xfrm>
          <a:prstGeom prst="rect">
            <a:avLst/>
          </a:prstGeom>
        </p:spPr>
        <p:txBody>
          <a:bodyPr wrap="square">
            <a:spAutoFit/>
          </a:bodyPr>
          <a:lstStyle/>
          <a:p>
            <a:pPr algn="just"/>
            <a:r>
              <a:rPr lang="es-ES" sz="2000" dirty="0">
                <a:latin typeface="Roboto" panose="02000000000000000000" pitchFamily="2" charset="0"/>
              </a:rPr>
              <a:t>Es una técnica de prueba dinámica, que se utiliza cuando el sistema se define en términos de un número finito de estados y las transiciones entre los estados se rigen por las reglas del sistema.</a:t>
            </a:r>
          </a:p>
          <a:p>
            <a:pPr algn="just"/>
            <a:r>
              <a:rPr lang="es-CO" sz="2000" dirty="0">
                <a:latin typeface="Roboto" panose="02000000000000000000" pitchFamily="2" charset="0"/>
              </a:rPr>
              <a:t>Esta técnica se utiliza cuando las características de un sistema se representan como estados que se transforman entre sí.</a:t>
            </a:r>
            <a:endParaRPr lang="es-MX" sz="2000" dirty="0">
              <a:latin typeface="Roboto" panose="02000000000000000000" pitchFamily="2" charset="0"/>
            </a:endParaRPr>
          </a:p>
        </p:txBody>
      </p:sp>
      <p:pic>
        <p:nvPicPr>
          <p:cNvPr id="3" name="Imagen 2">
            <a:extLst>
              <a:ext uri="{FF2B5EF4-FFF2-40B4-BE49-F238E27FC236}">
                <a16:creationId xmlns:a16="http://schemas.microsoft.com/office/drawing/2014/main" id="{301D5A99-84ED-4381-9D27-DE812F96F593}"/>
              </a:ext>
            </a:extLst>
          </p:cNvPr>
          <p:cNvPicPr>
            <a:picLocks noChangeAspect="1"/>
          </p:cNvPicPr>
          <p:nvPr/>
        </p:nvPicPr>
        <p:blipFill>
          <a:blip r:embed="rId3"/>
          <a:stretch>
            <a:fillRect/>
          </a:stretch>
        </p:blipFill>
        <p:spPr>
          <a:xfrm>
            <a:off x="4440053" y="3689801"/>
            <a:ext cx="3562847" cy="2657846"/>
          </a:xfrm>
          <a:prstGeom prst="rect">
            <a:avLst/>
          </a:prstGeom>
        </p:spPr>
      </p:pic>
    </p:spTree>
    <p:extLst>
      <p:ext uri="{BB962C8B-B14F-4D97-AF65-F5344CB8AC3E}">
        <p14:creationId xmlns:p14="http://schemas.microsoft.com/office/powerpoint/2010/main" val="381228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C4D88EA-4E08-47A3-BB4E-CA65E6AE7ADF}"/>
              </a:ext>
            </a:extLst>
          </p:cNvPr>
          <p:cNvSpPr>
            <a:spLocks noGrp="1"/>
          </p:cNvSpPr>
          <p:nvPr>
            <p:ph type="body" sz="quarter" idx="13"/>
          </p:nvPr>
        </p:nvSpPr>
        <p:spPr>
          <a:xfrm>
            <a:off x="676530" y="701983"/>
            <a:ext cx="7706405" cy="595766"/>
          </a:xfrm>
        </p:spPr>
        <p:txBody>
          <a:bodyPr/>
          <a:lstStyle/>
          <a:p>
            <a:r>
              <a:rPr lang="es-MX" sz="3000" dirty="0"/>
              <a:t>PRUEBAS DE CASOS DE USO</a:t>
            </a:r>
          </a:p>
        </p:txBody>
      </p:sp>
      <p:cxnSp>
        <p:nvCxnSpPr>
          <p:cNvPr id="7" name="Conector recto 6">
            <a:extLst>
              <a:ext uri="{FF2B5EF4-FFF2-40B4-BE49-F238E27FC236}">
                <a16:creationId xmlns:a16="http://schemas.microsoft.com/office/drawing/2014/main" id="{C1DF9880-6115-4AF8-80BF-6CBE48F9D4B4}"/>
              </a:ext>
            </a:extLst>
          </p:cNvPr>
          <p:cNvCxnSpPr>
            <a:cxnSpLocks/>
          </p:cNvCxnSpPr>
          <p:nvPr/>
        </p:nvCxnSpPr>
        <p:spPr>
          <a:xfrm>
            <a:off x="676530" y="1407004"/>
            <a:ext cx="554494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8C5FB052-D0F1-32B5-A88C-23F7599F91F4}"/>
              </a:ext>
            </a:extLst>
          </p:cNvPr>
          <p:cNvPicPr>
            <a:picLocks noChangeAspect="1"/>
          </p:cNvPicPr>
          <p:nvPr/>
        </p:nvPicPr>
        <p:blipFill>
          <a:blip r:embed="rId2"/>
          <a:stretch>
            <a:fillRect/>
          </a:stretch>
        </p:blipFill>
        <p:spPr>
          <a:xfrm>
            <a:off x="10167818" y="228561"/>
            <a:ext cx="1705213" cy="552527"/>
          </a:xfrm>
          <a:prstGeom prst="rect">
            <a:avLst/>
          </a:prstGeom>
        </p:spPr>
      </p:pic>
      <p:sp>
        <p:nvSpPr>
          <p:cNvPr id="2" name="Rectángulo 1">
            <a:extLst>
              <a:ext uri="{FF2B5EF4-FFF2-40B4-BE49-F238E27FC236}">
                <a16:creationId xmlns:a16="http://schemas.microsoft.com/office/drawing/2014/main" id="{AC96944F-D9F4-4413-846B-BE6BA6EBEB09}"/>
              </a:ext>
            </a:extLst>
          </p:cNvPr>
          <p:cNvSpPr/>
          <p:nvPr/>
        </p:nvSpPr>
        <p:spPr>
          <a:xfrm>
            <a:off x="676530" y="1688528"/>
            <a:ext cx="10455296" cy="1631216"/>
          </a:xfrm>
          <a:prstGeom prst="rect">
            <a:avLst/>
          </a:prstGeom>
        </p:spPr>
        <p:txBody>
          <a:bodyPr wrap="square">
            <a:spAutoFit/>
          </a:bodyPr>
          <a:lstStyle/>
          <a:p>
            <a:pPr algn="just"/>
            <a:r>
              <a:rPr lang="es-ES" sz="2000" dirty="0">
                <a:latin typeface="Roboto" panose="02000000000000000000" pitchFamily="2" charset="0"/>
              </a:rPr>
              <a:t>Los casos de uso son una manera práctica de especificación del comportamiento de un sistema desde la perspectiva del usuario, éstos pueden ser una poderosa fuente de generación de casos de prueba, por lo tanto se examinará cómo derivar en éstos pruebas del sistema y adelantar en lo posible así esta fase que se deja comúnmente para el final del Ciclo de desarrollo de Software. </a:t>
            </a:r>
            <a:endParaRPr lang="es-MX" sz="2000" dirty="0">
              <a:latin typeface="Roboto" panose="02000000000000000000" pitchFamily="2" charset="0"/>
            </a:endParaRPr>
          </a:p>
        </p:txBody>
      </p:sp>
      <p:pic>
        <p:nvPicPr>
          <p:cNvPr id="3" name="Imagen 2">
            <a:extLst>
              <a:ext uri="{FF2B5EF4-FFF2-40B4-BE49-F238E27FC236}">
                <a16:creationId xmlns:a16="http://schemas.microsoft.com/office/drawing/2014/main" id="{E5F4F906-97D2-463C-8D3D-5FE915959E72}"/>
              </a:ext>
            </a:extLst>
          </p:cNvPr>
          <p:cNvPicPr>
            <a:picLocks noChangeAspect="1"/>
          </p:cNvPicPr>
          <p:nvPr/>
        </p:nvPicPr>
        <p:blipFill>
          <a:blip r:embed="rId3"/>
          <a:stretch>
            <a:fillRect/>
          </a:stretch>
        </p:blipFill>
        <p:spPr>
          <a:xfrm>
            <a:off x="3904987" y="3429000"/>
            <a:ext cx="3772426" cy="3267531"/>
          </a:xfrm>
          <a:prstGeom prst="rect">
            <a:avLst/>
          </a:prstGeom>
        </p:spPr>
      </p:pic>
    </p:spTree>
    <p:extLst>
      <p:ext uri="{BB962C8B-B14F-4D97-AF65-F5344CB8AC3E}">
        <p14:creationId xmlns:p14="http://schemas.microsoft.com/office/powerpoint/2010/main" val="692092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4680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Paleta de colores Choucair">
      <a:dk1>
        <a:srgbClr val="333333"/>
      </a:dk1>
      <a:lt1>
        <a:sysClr val="window" lastClr="FFFFFF"/>
      </a:lt1>
      <a:dk2>
        <a:srgbClr val="000000"/>
      </a:dk2>
      <a:lt2>
        <a:srgbClr val="FFFFFF"/>
      </a:lt2>
      <a:accent1>
        <a:srgbClr val="007D70"/>
      </a:accent1>
      <a:accent2>
        <a:srgbClr val="004D45"/>
      </a:accent2>
      <a:accent3>
        <a:srgbClr val="00332E"/>
      </a:accent3>
      <a:accent4>
        <a:srgbClr val="898989"/>
      </a:accent4>
      <a:accent5>
        <a:srgbClr val="4D4D4D"/>
      </a:accent5>
      <a:accent6>
        <a:srgbClr val="333333"/>
      </a:accent6>
      <a:hlink>
        <a:srgbClr val="007D70"/>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1470</TotalTime>
  <Words>469</Words>
  <Application>Microsoft Office PowerPoint</Application>
  <PresentationFormat>Panorámica</PresentationFormat>
  <Paragraphs>50</Paragraphs>
  <Slides>8</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8</vt:i4>
      </vt:variant>
    </vt:vector>
  </HeadingPairs>
  <TitlesOfParts>
    <vt:vector size="16" baseType="lpstr">
      <vt:lpstr>Arial</vt:lpstr>
      <vt:lpstr>Arial </vt:lpstr>
      <vt:lpstr>Avenir Next</vt:lpstr>
      <vt:lpstr>Calibri</vt:lpstr>
      <vt:lpstr>Calibri Light</vt:lpstr>
      <vt:lpstr>Roboto</vt: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Camila Andrea Montenegro Tapias</dc:creator>
  <cp:lastModifiedBy>Jefferson Stivens Enciso Avila</cp:lastModifiedBy>
  <cp:revision>52</cp:revision>
  <dcterms:created xsi:type="dcterms:W3CDTF">2022-04-25T16:52:33Z</dcterms:created>
  <dcterms:modified xsi:type="dcterms:W3CDTF">2022-08-03T20:18:04Z</dcterms:modified>
</cp:coreProperties>
</file>